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3" r:id="rId1"/>
  </p:sldMasterIdLst>
  <p:notesMasterIdLst>
    <p:notesMasterId r:id="rId16"/>
  </p:notesMasterIdLst>
  <p:sldIdLst>
    <p:sldId id="256" r:id="rId2"/>
    <p:sldId id="500" r:id="rId3"/>
    <p:sldId id="257" r:id="rId4"/>
    <p:sldId id="265" r:id="rId5"/>
    <p:sldId id="262" r:id="rId6"/>
    <p:sldId id="492" r:id="rId7"/>
    <p:sldId id="494" r:id="rId8"/>
    <p:sldId id="490" r:id="rId9"/>
    <p:sldId id="498" r:id="rId10"/>
    <p:sldId id="493" r:id="rId11"/>
    <p:sldId id="264" r:id="rId12"/>
    <p:sldId id="263" r:id="rId13"/>
    <p:sldId id="258" r:id="rId14"/>
    <p:sldId id="49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8C6FAA-7FCE-E90C-C3CE-52282AF35C37}" v="116" dt="2022-01-19T02:44:59.747"/>
    <p1510:client id="{C4492705-3FBB-43FD-9AB2-F9E5E642E084}" v="15" dt="2021-01-20T17:47:56.3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24" autoAdjust="0"/>
    <p:restoredTop sz="94660"/>
  </p:normalViewPr>
  <p:slideViewPr>
    <p:cSldViewPr snapToGrid="0">
      <p:cViewPr>
        <p:scale>
          <a:sx n="110" d="100"/>
          <a:sy n="110" d="100"/>
        </p:scale>
        <p:origin x="384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 Liu" userId="S::saliu@harrisburgu.edu::02f7fdb1-193c-49b6-87e6-28956df09868" providerId="AD" clId="Web-{9D42D5DD-64FA-E01D-7A03-B8F3F5B7CA5F}"/>
    <pc:docChg chg="addSld modSld sldOrd">
      <pc:chgData name="Sa Liu" userId="S::saliu@harrisburgu.edu::02f7fdb1-193c-49b6-87e6-28956df09868" providerId="AD" clId="Web-{9D42D5DD-64FA-E01D-7A03-B8F3F5B7CA5F}" dt="2020-01-15T19:24:14.440" v="3"/>
      <pc:docMkLst>
        <pc:docMk/>
      </pc:docMkLst>
      <pc:sldChg chg="addSp delSp modSp new mod ord setBg">
        <pc:chgData name="Sa Liu" userId="S::saliu@harrisburgu.edu::02f7fdb1-193c-49b6-87e6-28956df09868" providerId="AD" clId="Web-{9D42D5DD-64FA-E01D-7A03-B8F3F5B7CA5F}" dt="2020-01-15T19:24:14.440" v="3"/>
        <pc:sldMkLst>
          <pc:docMk/>
          <pc:sldMk cId="1339299142" sldId="264"/>
        </pc:sldMkLst>
        <pc:spChg chg="del">
          <ac:chgData name="Sa Liu" userId="S::saliu@harrisburgu.edu::02f7fdb1-193c-49b6-87e6-28956df09868" providerId="AD" clId="Web-{9D42D5DD-64FA-E01D-7A03-B8F3F5B7CA5F}" dt="2020-01-15T19:24:14.440" v="3"/>
          <ac:spMkLst>
            <pc:docMk/>
            <pc:sldMk cId="1339299142" sldId="264"/>
            <ac:spMk id="2" creationId="{67192E32-FFB3-4DE6-ABB8-4EBCC4A2CB42}"/>
          </ac:spMkLst>
        </pc:spChg>
        <pc:spChg chg="del">
          <ac:chgData name="Sa Liu" userId="S::saliu@harrisburgu.edu::02f7fdb1-193c-49b6-87e6-28956df09868" providerId="AD" clId="Web-{9D42D5DD-64FA-E01D-7A03-B8F3F5B7CA5F}" dt="2020-01-15T19:24:11.831" v="2"/>
          <ac:spMkLst>
            <pc:docMk/>
            <pc:sldMk cId="1339299142" sldId="264"/>
            <ac:spMk id="3" creationId="{DA8E4059-7FF7-42A7-A86A-0242479557DB}"/>
          </ac:spMkLst>
        </pc:spChg>
        <pc:spChg chg="add">
          <ac:chgData name="Sa Liu" userId="S::saliu@harrisburgu.edu::02f7fdb1-193c-49b6-87e6-28956df09868" providerId="AD" clId="Web-{9D42D5DD-64FA-E01D-7A03-B8F3F5B7CA5F}" dt="2020-01-15T19:24:14.440" v="3"/>
          <ac:spMkLst>
            <pc:docMk/>
            <pc:sldMk cId="1339299142" sldId="264"/>
            <ac:spMk id="9" creationId="{1DDC3EF6-2EA5-44B3-94C7-9DDA67A127D0}"/>
          </ac:spMkLst>
        </pc:spChg>
        <pc:spChg chg="add">
          <ac:chgData name="Sa Liu" userId="S::saliu@harrisburgu.edu::02f7fdb1-193c-49b6-87e6-28956df09868" providerId="AD" clId="Web-{9D42D5DD-64FA-E01D-7A03-B8F3F5B7CA5F}" dt="2020-01-15T19:24:14.440" v="3"/>
          <ac:spMkLst>
            <pc:docMk/>
            <pc:sldMk cId="1339299142" sldId="264"/>
            <ac:spMk id="11" creationId="{87925A9A-E9FA-496E-9C09-7C2845E0062B}"/>
          </ac:spMkLst>
        </pc:spChg>
        <pc:spChg chg="add">
          <ac:chgData name="Sa Liu" userId="S::saliu@harrisburgu.edu::02f7fdb1-193c-49b6-87e6-28956df09868" providerId="AD" clId="Web-{9D42D5DD-64FA-E01D-7A03-B8F3F5B7CA5F}" dt="2020-01-15T19:24:14.440" v="3"/>
          <ac:spMkLst>
            <pc:docMk/>
            <pc:sldMk cId="1339299142" sldId="264"/>
            <ac:spMk id="13" creationId="{2073ABB4-E164-4CBF-ADFF-25552BB7913B}"/>
          </ac:spMkLst>
        </pc:spChg>
        <pc:spChg chg="add">
          <ac:chgData name="Sa Liu" userId="S::saliu@harrisburgu.edu::02f7fdb1-193c-49b6-87e6-28956df09868" providerId="AD" clId="Web-{9D42D5DD-64FA-E01D-7A03-B8F3F5B7CA5F}" dt="2020-01-15T19:24:14.440" v="3"/>
          <ac:spMkLst>
            <pc:docMk/>
            <pc:sldMk cId="1339299142" sldId="264"/>
            <ac:spMk id="15" creationId="{1259A422-0023-4292-8200-E080556F30F9}"/>
          </ac:spMkLst>
        </pc:spChg>
        <pc:spChg chg="add">
          <ac:chgData name="Sa Liu" userId="S::saliu@harrisburgu.edu::02f7fdb1-193c-49b6-87e6-28956df09868" providerId="AD" clId="Web-{9D42D5DD-64FA-E01D-7A03-B8F3F5B7CA5F}" dt="2020-01-15T19:24:14.440" v="3"/>
          <ac:spMkLst>
            <pc:docMk/>
            <pc:sldMk cId="1339299142" sldId="264"/>
            <ac:spMk id="17" creationId="{A2413CA5-4739-4BC9-8BB3-B0A4928D314F}"/>
          </ac:spMkLst>
        </pc:spChg>
        <pc:picChg chg="add mod ord">
          <ac:chgData name="Sa Liu" userId="S::saliu@harrisburgu.edu::02f7fdb1-193c-49b6-87e6-28956df09868" providerId="AD" clId="Web-{9D42D5DD-64FA-E01D-7A03-B8F3F5B7CA5F}" dt="2020-01-15T19:24:14.440" v="3"/>
          <ac:picMkLst>
            <pc:docMk/>
            <pc:sldMk cId="1339299142" sldId="264"/>
            <ac:picMk id="4" creationId="{84D5DF6E-2457-4374-B6D8-12EE1A0F70C3}"/>
          </ac:picMkLst>
        </pc:picChg>
      </pc:sldChg>
    </pc:docChg>
  </pc:docChgLst>
  <pc:docChgLst>
    <pc:chgData name="Sa Liu" userId="S::saliu@harrisburgu.edu::02f7fdb1-193c-49b6-87e6-28956df09868" providerId="AD" clId="Web-{9517B00A-E5A8-5372-E151-037547C35AAC}"/>
    <pc:docChg chg="modSld">
      <pc:chgData name="Sa Liu" userId="S::saliu@harrisburgu.edu::02f7fdb1-193c-49b6-87e6-28956df09868" providerId="AD" clId="Web-{9517B00A-E5A8-5372-E151-037547C35AAC}" dt="2019-09-06T16:17:17.770" v="8" actId="20577"/>
      <pc:docMkLst>
        <pc:docMk/>
      </pc:docMkLst>
      <pc:sldChg chg="modSp">
        <pc:chgData name="Sa Liu" userId="S::saliu@harrisburgu.edu::02f7fdb1-193c-49b6-87e6-28956df09868" providerId="AD" clId="Web-{9517B00A-E5A8-5372-E151-037547C35AAC}" dt="2019-09-06T16:17:15.390" v="6" actId="20577"/>
        <pc:sldMkLst>
          <pc:docMk/>
          <pc:sldMk cId="3526783753" sldId="257"/>
        </pc:sldMkLst>
        <pc:spChg chg="mod">
          <ac:chgData name="Sa Liu" userId="S::saliu@harrisburgu.edu::02f7fdb1-193c-49b6-87e6-28956df09868" providerId="AD" clId="Web-{9517B00A-E5A8-5372-E151-037547C35AAC}" dt="2019-09-06T16:17:15.390" v="6" actId="20577"/>
          <ac:spMkLst>
            <pc:docMk/>
            <pc:sldMk cId="3526783753" sldId="257"/>
            <ac:spMk id="6" creationId="{3F34E205-7540-4F2E-B8CD-731C41266D05}"/>
          </ac:spMkLst>
        </pc:spChg>
      </pc:sldChg>
      <pc:sldChg chg="modSp">
        <pc:chgData name="Sa Liu" userId="S::saliu@harrisburgu.edu::02f7fdb1-193c-49b6-87e6-28956df09868" providerId="AD" clId="Web-{9517B00A-E5A8-5372-E151-037547C35AAC}" dt="2019-09-06T16:09:51.311" v="3" actId="20577"/>
        <pc:sldMkLst>
          <pc:docMk/>
          <pc:sldMk cId="2611065725" sldId="258"/>
        </pc:sldMkLst>
        <pc:spChg chg="mod">
          <ac:chgData name="Sa Liu" userId="S::saliu@harrisburgu.edu::02f7fdb1-193c-49b6-87e6-28956df09868" providerId="AD" clId="Web-{9517B00A-E5A8-5372-E151-037547C35AAC}" dt="2019-09-06T16:09:51.311" v="3" actId="20577"/>
          <ac:spMkLst>
            <pc:docMk/>
            <pc:sldMk cId="2611065725" sldId="258"/>
            <ac:spMk id="3" creationId="{13451B88-9C6C-4743-B2E8-51B924EF04E7}"/>
          </ac:spMkLst>
        </pc:spChg>
      </pc:sldChg>
      <pc:sldChg chg="modSp">
        <pc:chgData name="Sa Liu" userId="S::saliu@harrisburgu.edu::02f7fdb1-193c-49b6-87e6-28956df09868" providerId="AD" clId="Web-{9517B00A-E5A8-5372-E151-037547C35AAC}" dt="2019-09-06T16:09:39.045" v="0" actId="1076"/>
        <pc:sldMkLst>
          <pc:docMk/>
          <pc:sldMk cId="410398997" sldId="259"/>
        </pc:sldMkLst>
        <pc:spChg chg="mod">
          <ac:chgData name="Sa Liu" userId="S::saliu@harrisburgu.edu::02f7fdb1-193c-49b6-87e6-28956df09868" providerId="AD" clId="Web-{9517B00A-E5A8-5372-E151-037547C35AAC}" dt="2019-09-06T16:09:39.045" v="0" actId="1076"/>
          <ac:spMkLst>
            <pc:docMk/>
            <pc:sldMk cId="410398997" sldId="259"/>
            <ac:spMk id="3" creationId="{DD1E8BF2-54F8-4C78-A5E7-97FBCF736BEA}"/>
          </ac:spMkLst>
        </pc:spChg>
      </pc:sldChg>
    </pc:docChg>
  </pc:docChgLst>
  <pc:docChgLst>
    <pc:chgData name="Sa Liu" userId="S::saliu@harrisburgu.edu::02f7fdb1-193c-49b6-87e6-28956df09868" providerId="AD" clId="Web-{FA15791E-604E-426E-A97B-33C404F7B065}"/>
    <pc:docChg chg="addSld modSld addMainMaster delMainMaster">
      <pc:chgData name="Sa Liu" userId="S::saliu@harrisburgu.edu::02f7fdb1-193c-49b6-87e6-28956df09868" providerId="AD" clId="Web-{FA15791E-604E-426E-A97B-33C404F7B065}" dt="2019-09-04T16:01:00.324" v="277" actId="20577"/>
      <pc:docMkLst>
        <pc:docMk/>
      </pc:docMkLst>
      <pc:sldChg chg="addSp delSp modSp mod setBg modClrScheme setClrOvrMap chgLayout">
        <pc:chgData name="Sa Liu" userId="S::saliu@harrisburgu.edu::02f7fdb1-193c-49b6-87e6-28956df09868" providerId="AD" clId="Web-{FA15791E-604E-426E-A97B-33C404F7B065}" dt="2019-09-04T15:16:23.496" v="20" actId="20577"/>
        <pc:sldMkLst>
          <pc:docMk/>
          <pc:sldMk cId="109857222" sldId="256"/>
        </pc:sldMkLst>
        <pc:spChg chg="mod">
          <ac:chgData name="Sa Liu" userId="S::saliu@harrisburgu.edu::02f7fdb1-193c-49b6-87e6-28956df09868" providerId="AD" clId="Web-{FA15791E-604E-426E-A97B-33C404F7B065}" dt="2019-09-04T15:16:13.261" v="17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Sa Liu" userId="S::saliu@harrisburgu.edu::02f7fdb1-193c-49b6-87e6-28956df09868" providerId="AD" clId="Web-{FA15791E-604E-426E-A97B-33C404F7B065}" dt="2019-09-04T15:16:23.496" v="20" actId="20577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Sa Liu" userId="S::saliu@harrisburgu.edu::02f7fdb1-193c-49b6-87e6-28956df09868" providerId="AD" clId="Web-{FA15791E-604E-426E-A97B-33C404F7B065}" dt="2019-09-04T15:15:35.917" v="2"/>
          <ac:spMkLst>
            <pc:docMk/>
            <pc:sldMk cId="109857222" sldId="256"/>
            <ac:spMk id="5" creationId="{875485B9-8EE1-447A-9C08-F7D6B532A8CF}"/>
          </ac:spMkLst>
        </pc:spChg>
        <pc:spChg chg="add del">
          <ac:chgData name="Sa Liu" userId="S::saliu@harrisburgu.edu::02f7fdb1-193c-49b6-87e6-28956df09868" providerId="AD" clId="Web-{FA15791E-604E-426E-A97B-33C404F7B065}" dt="2019-09-04T15:15:35.855" v="1"/>
          <ac:spMkLst>
            <pc:docMk/>
            <pc:sldMk cId="109857222" sldId="256"/>
            <ac:spMk id="9" creationId="{BD32A07D-C646-4CC0-BA93-76707E707231}"/>
          </ac:spMkLst>
        </pc:spChg>
        <pc:spChg chg="add">
          <ac:chgData name="Sa Liu" userId="S::saliu@harrisburgu.edu::02f7fdb1-193c-49b6-87e6-28956df09868" providerId="AD" clId="Web-{FA15791E-604E-426E-A97B-33C404F7B065}" dt="2019-09-04T15:15:35.917" v="2"/>
          <ac:spMkLst>
            <pc:docMk/>
            <pc:sldMk cId="109857222" sldId="256"/>
            <ac:spMk id="11" creationId="{B963707F-B98C-4143-AFCF-D6B56C975C5A}"/>
          </ac:spMkLst>
        </pc:spChg>
        <pc:spChg chg="add">
          <ac:chgData name="Sa Liu" userId="S::saliu@harrisburgu.edu::02f7fdb1-193c-49b6-87e6-28956df09868" providerId="AD" clId="Web-{FA15791E-604E-426E-A97B-33C404F7B065}" dt="2019-09-04T15:15:35.917" v="2"/>
          <ac:spMkLst>
            <pc:docMk/>
            <pc:sldMk cId="109857222" sldId="256"/>
            <ac:spMk id="13" creationId="{88D2DFBB-460D-4ECB-BD76-509C99DAD65A}"/>
          </ac:spMkLst>
        </pc:spChg>
        <pc:picChg chg="add del">
          <ac:chgData name="Sa Liu" userId="S::saliu@harrisburgu.edu::02f7fdb1-193c-49b6-87e6-28956df09868" providerId="AD" clId="Web-{FA15791E-604E-426E-A97B-33C404F7B065}" dt="2019-09-04T15:15:35.855" v="1"/>
          <ac:picMkLst>
            <pc:docMk/>
            <pc:sldMk cId="109857222" sldId="256"/>
            <ac:picMk id="4" creationId="{3EE783DC-8CFD-4D82-847A-4B12369B30BC}"/>
          </ac:picMkLst>
        </pc:picChg>
        <pc:picChg chg="add">
          <ac:chgData name="Sa Liu" userId="S::saliu@harrisburgu.edu::02f7fdb1-193c-49b6-87e6-28956df09868" providerId="AD" clId="Web-{FA15791E-604E-426E-A97B-33C404F7B065}" dt="2019-09-04T15:15:35.917" v="2"/>
          <ac:picMkLst>
            <pc:docMk/>
            <pc:sldMk cId="109857222" sldId="256"/>
            <ac:picMk id="6" creationId="{12989D4F-6945-441A-BE6D-66BC1168C669}"/>
          </ac:picMkLst>
        </pc:picChg>
      </pc:sldChg>
      <pc:sldChg chg="addSp modSp new">
        <pc:chgData name="Sa Liu" userId="S::saliu@harrisburgu.edu::02f7fdb1-193c-49b6-87e6-28956df09868" providerId="AD" clId="Web-{FA15791E-604E-426E-A97B-33C404F7B065}" dt="2019-09-04T15:24:30.170" v="174" actId="20577"/>
        <pc:sldMkLst>
          <pc:docMk/>
          <pc:sldMk cId="3526783753" sldId="257"/>
        </pc:sldMkLst>
        <pc:spChg chg="mod">
          <ac:chgData name="Sa Liu" userId="S::saliu@harrisburgu.edu::02f7fdb1-193c-49b6-87e6-28956df09868" providerId="AD" clId="Web-{FA15791E-604E-426E-A97B-33C404F7B065}" dt="2019-09-04T15:21:43.669" v="29" actId="20577"/>
          <ac:spMkLst>
            <pc:docMk/>
            <pc:sldMk cId="3526783753" sldId="257"/>
            <ac:spMk id="2" creationId="{A80711B1-3BDE-4C52-B474-CBA8433C65BC}"/>
          </ac:spMkLst>
        </pc:spChg>
        <pc:spChg chg="mod">
          <ac:chgData name="Sa Liu" userId="S::saliu@harrisburgu.edu::02f7fdb1-193c-49b6-87e6-28956df09868" providerId="AD" clId="Web-{FA15791E-604E-426E-A97B-33C404F7B065}" dt="2019-09-04T15:24:28.594" v="172" actId="20577"/>
          <ac:spMkLst>
            <pc:docMk/>
            <pc:sldMk cId="3526783753" sldId="257"/>
            <ac:spMk id="3" creationId="{E3795825-4D72-483E-9CB7-0D287490F808}"/>
          </ac:spMkLst>
        </pc:spChg>
        <pc:spChg chg="add mod">
          <ac:chgData name="Sa Liu" userId="S::saliu@harrisburgu.edu::02f7fdb1-193c-49b6-87e6-28956df09868" providerId="AD" clId="Web-{FA15791E-604E-426E-A97B-33C404F7B065}" dt="2019-09-04T15:23:45.092" v="117" actId="20577"/>
          <ac:spMkLst>
            <pc:docMk/>
            <pc:sldMk cId="3526783753" sldId="257"/>
            <ac:spMk id="4" creationId="{34C78895-0034-4DAB-BAC3-B32C45D35A44}"/>
          </ac:spMkLst>
        </pc:spChg>
        <pc:spChg chg="add mod">
          <ac:chgData name="Sa Liu" userId="S::saliu@harrisburgu.edu::02f7fdb1-193c-49b6-87e6-28956df09868" providerId="AD" clId="Web-{FA15791E-604E-426E-A97B-33C404F7B065}" dt="2019-09-04T15:24:30.170" v="174" actId="20577"/>
          <ac:spMkLst>
            <pc:docMk/>
            <pc:sldMk cId="3526783753" sldId="257"/>
            <ac:spMk id="6" creationId="{3F34E205-7540-4F2E-B8CD-731C41266D05}"/>
          </ac:spMkLst>
        </pc:spChg>
      </pc:sldChg>
      <pc:sldChg chg="modSp new">
        <pc:chgData name="Sa Liu" userId="S::saliu@harrisburgu.edu::02f7fdb1-193c-49b6-87e6-28956df09868" providerId="AD" clId="Web-{FA15791E-604E-426E-A97B-33C404F7B065}" dt="2019-09-04T15:35:43.971" v="254" actId="20577"/>
        <pc:sldMkLst>
          <pc:docMk/>
          <pc:sldMk cId="2611065725" sldId="258"/>
        </pc:sldMkLst>
        <pc:spChg chg="mod">
          <ac:chgData name="Sa Liu" userId="S::saliu@harrisburgu.edu::02f7fdb1-193c-49b6-87e6-28956df09868" providerId="AD" clId="Web-{FA15791E-604E-426E-A97B-33C404F7B065}" dt="2019-09-04T15:24:43.827" v="186" actId="20577"/>
          <ac:spMkLst>
            <pc:docMk/>
            <pc:sldMk cId="2611065725" sldId="258"/>
            <ac:spMk id="2" creationId="{FF1A7044-3615-4B40-A4ED-404C3616E224}"/>
          </ac:spMkLst>
        </pc:spChg>
        <pc:spChg chg="mod">
          <ac:chgData name="Sa Liu" userId="S::saliu@harrisburgu.edu::02f7fdb1-193c-49b6-87e6-28956df09868" providerId="AD" clId="Web-{FA15791E-604E-426E-A97B-33C404F7B065}" dt="2019-09-04T15:35:43.971" v="254" actId="20577"/>
          <ac:spMkLst>
            <pc:docMk/>
            <pc:sldMk cId="2611065725" sldId="258"/>
            <ac:spMk id="3" creationId="{13451B88-9C6C-4743-B2E8-51B924EF04E7}"/>
          </ac:spMkLst>
        </pc:spChg>
      </pc:sldChg>
      <pc:sldChg chg="modSp new">
        <pc:chgData name="Sa Liu" userId="S::saliu@harrisburgu.edu::02f7fdb1-193c-49b6-87e6-28956df09868" providerId="AD" clId="Web-{FA15791E-604E-426E-A97B-33C404F7B065}" dt="2019-09-04T15:25:32.561" v="250" actId="20577"/>
        <pc:sldMkLst>
          <pc:docMk/>
          <pc:sldMk cId="410398997" sldId="259"/>
        </pc:sldMkLst>
        <pc:spChg chg="mod">
          <ac:chgData name="Sa Liu" userId="S::saliu@harrisburgu.edu::02f7fdb1-193c-49b6-87e6-28956df09868" providerId="AD" clId="Web-{FA15791E-604E-426E-A97B-33C404F7B065}" dt="2019-09-04T15:24:58.936" v="201" actId="20577"/>
          <ac:spMkLst>
            <pc:docMk/>
            <pc:sldMk cId="410398997" sldId="259"/>
            <ac:spMk id="2" creationId="{873216C6-286F-4B8E-8DFB-CD6266C59F5B}"/>
          </ac:spMkLst>
        </pc:spChg>
        <pc:spChg chg="mod">
          <ac:chgData name="Sa Liu" userId="S::saliu@harrisburgu.edu::02f7fdb1-193c-49b6-87e6-28956df09868" providerId="AD" clId="Web-{FA15791E-604E-426E-A97B-33C404F7B065}" dt="2019-09-04T15:25:32.561" v="250" actId="20577"/>
          <ac:spMkLst>
            <pc:docMk/>
            <pc:sldMk cId="410398997" sldId="259"/>
            <ac:spMk id="3" creationId="{DD1E8BF2-54F8-4C78-A5E7-97FBCF736BEA}"/>
          </ac:spMkLst>
        </pc:spChg>
      </pc:sldChg>
      <pc:sldChg chg="modSp new">
        <pc:chgData name="Sa Liu" userId="S::saliu@harrisburgu.edu::02f7fdb1-193c-49b6-87e6-28956df09868" providerId="AD" clId="Web-{FA15791E-604E-426E-A97B-33C404F7B065}" dt="2019-09-04T16:00:58.074" v="275" actId="20577"/>
        <pc:sldMkLst>
          <pc:docMk/>
          <pc:sldMk cId="1277224736" sldId="260"/>
        </pc:sldMkLst>
        <pc:spChg chg="mod">
          <ac:chgData name="Sa Liu" userId="S::saliu@harrisburgu.edu::02f7fdb1-193c-49b6-87e6-28956df09868" providerId="AD" clId="Web-{FA15791E-604E-426E-A97B-33C404F7B065}" dt="2019-09-04T16:00:46.839" v="267" actId="20577"/>
          <ac:spMkLst>
            <pc:docMk/>
            <pc:sldMk cId="1277224736" sldId="260"/>
            <ac:spMk id="2" creationId="{4BA1A092-4166-453A-8801-DE5BBCB538AD}"/>
          </ac:spMkLst>
        </pc:spChg>
        <pc:spChg chg="mod">
          <ac:chgData name="Sa Liu" userId="S::saliu@harrisburgu.edu::02f7fdb1-193c-49b6-87e6-28956df09868" providerId="AD" clId="Web-{FA15791E-604E-426E-A97B-33C404F7B065}" dt="2019-09-04T16:00:58.074" v="275" actId="20577"/>
          <ac:spMkLst>
            <pc:docMk/>
            <pc:sldMk cId="1277224736" sldId="260"/>
            <ac:spMk id="3" creationId="{1B0E0EA1-3153-490F-B343-F02F300964D3}"/>
          </ac:spMkLst>
        </pc:spChg>
      </pc:sldChg>
      <pc:sldMasterChg chg="add del addSldLayout delSldLayout">
        <pc:chgData name="Sa Liu" userId="S::saliu@harrisburgu.edu::02f7fdb1-193c-49b6-87e6-28956df09868" providerId="AD" clId="Web-{FA15791E-604E-426E-A97B-33C404F7B065}" dt="2019-09-04T15:15:35.917" v="2"/>
        <pc:sldMasterMkLst>
          <pc:docMk/>
          <pc:sldMasterMk cId="2460954070" sldId="2147483660"/>
        </pc:sldMasterMkLst>
        <pc:sldLayoutChg chg="add del">
          <pc:chgData name="Sa Liu" userId="S::saliu@harrisburgu.edu::02f7fdb1-193c-49b6-87e6-28956df09868" providerId="AD" clId="Web-{FA15791E-604E-426E-A97B-33C404F7B065}" dt="2019-09-04T15:15:35.917" v="2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Sa Liu" userId="S::saliu@harrisburgu.edu::02f7fdb1-193c-49b6-87e6-28956df09868" providerId="AD" clId="Web-{FA15791E-604E-426E-A97B-33C404F7B065}" dt="2019-09-04T15:15:35.917" v="2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Sa Liu" userId="S::saliu@harrisburgu.edu::02f7fdb1-193c-49b6-87e6-28956df09868" providerId="AD" clId="Web-{FA15791E-604E-426E-A97B-33C404F7B065}" dt="2019-09-04T15:15:35.917" v="2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Sa Liu" userId="S::saliu@harrisburgu.edu::02f7fdb1-193c-49b6-87e6-28956df09868" providerId="AD" clId="Web-{FA15791E-604E-426E-A97B-33C404F7B065}" dt="2019-09-04T15:15:35.917" v="2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Sa Liu" userId="S::saliu@harrisburgu.edu::02f7fdb1-193c-49b6-87e6-28956df09868" providerId="AD" clId="Web-{FA15791E-604E-426E-A97B-33C404F7B065}" dt="2019-09-04T15:15:35.917" v="2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Sa Liu" userId="S::saliu@harrisburgu.edu::02f7fdb1-193c-49b6-87e6-28956df09868" providerId="AD" clId="Web-{FA15791E-604E-426E-A97B-33C404F7B065}" dt="2019-09-04T15:15:35.917" v="2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Sa Liu" userId="S::saliu@harrisburgu.edu::02f7fdb1-193c-49b6-87e6-28956df09868" providerId="AD" clId="Web-{FA15791E-604E-426E-A97B-33C404F7B065}" dt="2019-09-04T15:15:35.917" v="2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Sa Liu" userId="S::saliu@harrisburgu.edu::02f7fdb1-193c-49b6-87e6-28956df09868" providerId="AD" clId="Web-{FA15791E-604E-426E-A97B-33C404F7B065}" dt="2019-09-04T15:15:35.917" v="2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Sa Liu" userId="S::saliu@harrisburgu.edu::02f7fdb1-193c-49b6-87e6-28956df09868" providerId="AD" clId="Web-{FA15791E-604E-426E-A97B-33C404F7B065}" dt="2019-09-04T15:15:35.917" v="2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Sa Liu" userId="S::saliu@harrisburgu.edu::02f7fdb1-193c-49b6-87e6-28956df09868" providerId="AD" clId="Web-{FA15791E-604E-426E-A97B-33C404F7B065}" dt="2019-09-04T15:15:35.917" v="2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Sa Liu" userId="S::saliu@harrisburgu.edu::02f7fdb1-193c-49b6-87e6-28956df09868" providerId="AD" clId="Web-{FA15791E-604E-426E-A97B-33C404F7B065}" dt="2019-09-04T15:15:35.917" v="2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">
        <pc:chgData name="Sa Liu" userId="S::saliu@harrisburgu.edu::02f7fdb1-193c-49b6-87e6-28956df09868" providerId="AD" clId="Web-{FA15791E-604E-426E-A97B-33C404F7B065}" dt="2019-09-04T15:15:35.917" v="2"/>
        <pc:sldMasterMkLst>
          <pc:docMk/>
          <pc:sldMasterMk cId="270782513" sldId="2147483743"/>
        </pc:sldMasterMkLst>
        <pc:sldLayoutChg chg="add">
          <pc:chgData name="Sa Liu" userId="S::saliu@harrisburgu.edu::02f7fdb1-193c-49b6-87e6-28956df09868" providerId="AD" clId="Web-{FA15791E-604E-426E-A97B-33C404F7B065}" dt="2019-09-04T15:15:35.917" v="2"/>
          <pc:sldLayoutMkLst>
            <pc:docMk/>
            <pc:sldMasterMk cId="270782513" sldId="2147483743"/>
            <pc:sldLayoutMk cId="1868318323" sldId="2147483732"/>
          </pc:sldLayoutMkLst>
        </pc:sldLayoutChg>
        <pc:sldLayoutChg chg="add">
          <pc:chgData name="Sa Liu" userId="S::saliu@harrisburgu.edu::02f7fdb1-193c-49b6-87e6-28956df09868" providerId="AD" clId="Web-{FA15791E-604E-426E-A97B-33C404F7B065}" dt="2019-09-04T15:15:35.917" v="2"/>
          <pc:sldLayoutMkLst>
            <pc:docMk/>
            <pc:sldMasterMk cId="270782513" sldId="2147483743"/>
            <pc:sldLayoutMk cId="490534435" sldId="2147483733"/>
          </pc:sldLayoutMkLst>
        </pc:sldLayoutChg>
        <pc:sldLayoutChg chg="add">
          <pc:chgData name="Sa Liu" userId="S::saliu@harrisburgu.edu::02f7fdb1-193c-49b6-87e6-28956df09868" providerId="AD" clId="Web-{FA15791E-604E-426E-A97B-33C404F7B065}" dt="2019-09-04T15:15:35.917" v="2"/>
          <pc:sldLayoutMkLst>
            <pc:docMk/>
            <pc:sldMasterMk cId="270782513" sldId="2147483743"/>
            <pc:sldLayoutMk cId="2131391203" sldId="2147483734"/>
          </pc:sldLayoutMkLst>
        </pc:sldLayoutChg>
        <pc:sldLayoutChg chg="add">
          <pc:chgData name="Sa Liu" userId="S::saliu@harrisburgu.edu::02f7fdb1-193c-49b6-87e6-28956df09868" providerId="AD" clId="Web-{FA15791E-604E-426E-A97B-33C404F7B065}" dt="2019-09-04T15:15:35.917" v="2"/>
          <pc:sldLayoutMkLst>
            <pc:docMk/>
            <pc:sldMasterMk cId="270782513" sldId="2147483743"/>
            <pc:sldLayoutMk cId="3578654417" sldId="2147483735"/>
          </pc:sldLayoutMkLst>
        </pc:sldLayoutChg>
        <pc:sldLayoutChg chg="add">
          <pc:chgData name="Sa Liu" userId="S::saliu@harrisburgu.edu::02f7fdb1-193c-49b6-87e6-28956df09868" providerId="AD" clId="Web-{FA15791E-604E-426E-A97B-33C404F7B065}" dt="2019-09-04T15:15:35.917" v="2"/>
          <pc:sldLayoutMkLst>
            <pc:docMk/>
            <pc:sldMasterMk cId="270782513" sldId="2147483743"/>
            <pc:sldLayoutMk cId="1391943998" sldId="2147483736"/>
          </pc:sldLayoutMkLst>
        </pc:sldLayoutChg>
        <pc:sldLayoutChg chg="add">
          <pc:chgData name="Sa Liu" userId="S::saliu@harrisburgu.edu::02f7fdb1-193c-49b6-87e6-28956df09868" providerId="AD" clId="Web-{FA15791E-604E-426E-A97B-33C404F7B065}" dt="2019-09-04T15:15:35.917" v="2"/>
          <pc:sldLayoutMkLst>
            <pc:docMk/>
            <pc:sldMasterMk cId="270782513" sldId="2147483743"/>
            <pc:sldLayoutMk cId="3115909727" sldId="2147483737"/>
          </pc:sldLayoutMkLst>
        </pc:sldLayoutChg>
        <pc:sldLayoutChg chg="add">
          <pc:chgData name="Sa Liu" userId="S::saliu@harrisburgu.edu::02f7fdb1-193c-49b6-87e6-28956df09868" providerId="AD" clId="Web-{FA15791E-604E-426E-A97B-33C404F7B065}" dt="2019-09-04T15:15:35.917" v="2"/>
          <pc:sldLayoutMkLst>
            <pc:docMk/>
            <pc:sldMasterMk cId="270782513" sldId="2147483743"/>
            <pc:sldLayoutMk cId="3588629769" sldId="2147483738"/>
          </pc:sldLayoutMkLst>
        </pc:sldLayoutChg>
        <pc:sldLayoutChg chg="add">
          <pc:chgData name="Sa Liu" userId="S::saliu@harrisburgu.edu::02f7fdb1-193c-49b6-87e6-28956df09868" providerId="AD" clId="Web-{FA15791E-604E-426E-A97B-33C404F7B065}" dt="2019-09-04T15:15:35.917" v="2"/>
          <pc:sldLayoutMkLst>
            <pc:docMk/>
            <pc:sldMasterMk cId="270782513" sldId="2147483743"/>
            <pc:sldLayoutMk cId="3698691707" sldId="2147483739"/>
          </pc:sldLayoutMkLst>
        </pc:sldLayoutChg>
        <pc:sldLayoutChg chg="add">
          <pc:chgData name="Sa Liu" userId="S::saliu@harrisburgu.edu::02f7fdb1-193c-49b6-87e6-28956df09868" providerId="AD" clId="Web-{FA15791E-604E-426E-A97B-33C404F7B065}" dt="2019-09-04T15:15:35.917" v="2"/>
          <pc:sldLayoutMkLst>
            <pc:docMk/>
            <pc:sldMasterMk cId="270782513" sldId="2147483743"/>
            <pc:sldLayoutMk cId="1952769391" sldId="2147483740"/>
          </pc:sldLayoutMkLst>
        </pc:sldLayoutChg>
        <pc:sldLayoutChg chg="add">
          <pc:chgData name="Sa Liu" userId="S::saliu@harrisburgu.edu::02f7fdb1-193c-49b6-87e6-28956df09868" providerId="AD" clId="Web-{FA15791E-604E-426E-A97B-33C404F7B065}" dt="2019-09-04T15:15:35.917" v="2"/>
          <pc:sldLayoutMkLst>
            <pc:docMk/>
            <pc:sldMasterMk cId="270782513" sldId="2147483743"/>
            <pc:sldLayoutMk cId="2899650198" sldId="2147483741"/>
          </pc:sldLayoutMkLst>
        </pc:sldLayoutChg>
        <pc:sldLayoutChg chg="add">
          <pc:chgData name="Sa Liu" userId="S::saliu@harrisburgu.edu::02f7fdb1-193c-49b6-87e6-28956df09868" providerId="AD" clId="Web-{FA15791E-604E-426E-A97B-33C404F7B065}" dt="2019-09-04T15:15:35.917" v="2"/>
          <pc:sldLayoutMkLst>
            <pc:docMk/>
            <pc:sldMasterMk cId="270782513" sldId="2147483743"/>
            <pc:sldLayoutMk cId="2090139415" sldId="2147483742"/>
          </pc:sldLayoutMkLst>
        </pc:sldLayoutChg>
      </pc:sldMasterChg>
      <pc:sldMasterChg chg="add del addSldLayout delSldLayout">
        <pc:chgData name="Sa Liu" userId="S::saliu@harrisburgu.edu::02f7fdb1-193c-49b6-87e6-28956df09868" providerId="AD" clId="Web-{FA15791E-604E-426E-A97B-33C404F7B065}" dt="2019-09-04T15:15:35.855" v="1"/>
        <pc:sldMasterMkLst>
          <pc:docMk/>
          <pc:sldMasterMk cId="39839170" sldId="2147483762"/>
        </pc:sldMasterMkLst>
        <pc:sldLayoutChg chg="add del">
          <pc:chgData name="Sa Liu" userId="S::saliu@harrisburgu.edu::02f7fdb1-193c-49b6-87e6-28956df09868" providerId="AD" clId="Web-{FA15791E-604E-426E-A97B-33C404F7B065}" dt="2019-09-04T15:15:35.855" v="1"/>
          <pc:sldLayoutMkLst>
            <pc:docMk/>
            <pc:sldMasterMk cId="39839170" sldId="2147483762"/>
            <pc:sldLayoutMk cId="3833549613" sldId="2147483745"/>
          </pc:sldLayoutMkLst>
        </pc:sldLayoutChg>
        <pc:sldLayoutChg chg="add del">
          <pc:chgData name="Sa Liu" userId="S::saliu@harrisburgu.edu::02f7fdb1-193c-49b6-87e6-28956df09868" providerId="AD" clId="Web-{FA15791E-604E-426E-A97B-33C404F7B065}" dt="2019-09-04T15:15:35.855" v="1"/>
          <pc:sldLayoutMkLst>
            <pc:docMk/>
            <pc:sldMasterMk cId="39839170" sldId="2147483762"/>
            <pc:sldLayoutMk cId="2289628741" sldId="2147483746"/>
          </pc:sldLayoutMkLst>
        </pc:sldLayoutChg>
        <pc:sldLayoutChg chg="add del">
          <pc:chgData name="Sa Liu" userId="S::saliu@harrisburgu.edu::02f7fdb1-193c-49b6-87e6-28956df09868" providerId="AD" clId="Web-{FA15791E-604E-426E-A97B-33C404F7B065}" dt="2019-09-04T15:15:35.855" v="1"/>
          <pc:sldLayoutMkLst>
            <pc:docMk/>
            <pc:sldMasterMk cId="39839170" sldId="2147483762"/>
            <pc:sldLayoutMk cId="4163865363" sldId="2147483747"/>
          </pc:sldLayoutMkLst>
        </pc:sldLayoutChg>
        <pc:sldLayoutChg chg="add del">
          <pc:chgData name="Sa Liu" userId="S::saliu@harrisburgu.edu::02f7fdb1-193c-49b6-87e6-28956df09868" providerId="AD" clId="Web-{FA15791E-604E-426E-A97B-33C404F7B065}" dt="2019-09-04T15:15:35.855" v="1"/>
          <pc:sldLayoutMkLst>
            <pc:docMk/>
            <pc:sldMasterMk cId="39839170" sldId="2147483762"/>
            <pc:sldLayoutMk cId="2802148662" sldId="2147483748"/>
          </pc:sldLayoutMkLst>
        </pc:sldLayoutChg>
        <pc:sldLayoutChg chg="add del">
          <pc:chgData name="Sa Liu" userId="S::saliu@harrisburgu.edu::02f7fdb1-193c-49b6-87e6-28956df09868" providerId="AD" clId="Web-{FA15791E-604E-426E-A97B-33C404F7B065}" dt="2019-09-04T15:15:35.855" v="1"/>
          <pc:sldLayoutMkLst>
            <pc:docMk/>
            <pc:sldMasterMk cId="39839170" sldId="2147483762"/>
            <pc:sldLayoutMk cId="3157152686" sldId="2147483749"/>
          </pc:sldLayoutMkLst>
        </pc:sldLayoutChg>
        <pc:sldLayoutChg chg="add del">
          <pc:chgData name="Sa Liu" userId="S::saliu@harrisburgu.edu::02f7fdb1-193c-49b6-87e6-28956df09868" providerId="AD" clId="Web-{FA15791E-604E-426E-A97B-33C404F7B065}" dt="2019-09-04T15:15:35.855" v="1"/>
          <pc:sldLayoutMkLst>
            <pc:docMk/>
            <pc:sldMasterMk cId="39839170" sldId="2147483762"/>
            <pc:sldLayoutMk cId="2693855943" sldId="2147483750"/>
          </pc:sldLayoutMkLst>
        </pc:sldLayoutChg>
        <pc:sldLayoutChg chg="add del">
          <pc:chgData name="Sa Liu" userId="S::saliu@harrisburgu.edu::02f7fdb1-193c-49b6-87e6-28956df09868" providerId="AD" clId="Web-{FA15791E-604E-426E-A97B-33C404F7B065}" dt="2019-09-04T15:15:35.855" v="1"/>
          <pc:sldLayoutMkLst>
            <pc:docMk/>
            <pc:sldMasterMk cId="39839170" sldId="2147483762"/>
            <pc:sldLayoutMk cId="2502584603" sldId="2147483751"/>
          </pc:sldLayoutMkLst>
        </pc:sldLayoutChg>
        <pc:sldLayoutChg chg="add del">
          <pc:chgData name="Sa Liu" userId="S::saliu@harrisburgu.edu::02f7fdb1-193c-49b6-87e6-28956df09868" providerId="AD" clId="Web-{FA15791E-604E-426E-A97B-33C404F7B065}" dt="2019-09-04T15:15:35.855" v="1"/>
          <pc:sldLayoutMkLst>
            <pc:docMk/>
            <pc:sldMasterMk cId="39839170" sldId="2147483762"/>
            <pc:sldLayoutMk cId="97848185" sldId="2147483752"/>
          </pc:sldLayoutMkLst>
        </pc:sldLayoutChg>
        <pc:sldLayoutChg chg="add del">
          <pc:chgData name="Sa Liu" userId="S::saliu@harrisburgu.edu::02f7fdb1-193c-49b6-87e6-28956df09868" providerId="AD" clId="Web-{FA15791E-604E-426E-A97B-33C404F7B065}" dt="2019-09-04T15:15:35.855" v="1"/>
          <pc:sldLayoutMkLst>
            <pc:docMk/>
            <pc:sldMasterMk cId="39839170" sldId="2147483762"/>
            <pc:sldLayoutMk cId="1444603146" sldId="2147483753"/>
          </pc:sldLayoutMkLst>
        </pc:sldLayoutChg>
        <pc:sldLayoutChg chg="add del">
          <pc:chgData name="Sa Liu" userId="S::saliu@harrisburgu.edu::02f7fdb1-193c-49b6-87e6-28956df09868" providerId="AD" clId="Web-{FA15791E-604E-426E-A97B-33C404F7B065}" dt="2019-09-04T15:15:35.855" v="1"/>
          <pc:sldLayoutMkLst>
            <pc:docMk/>
            <pc:sldMasterMk cId="39839170" sldId="2147483762"/>
            <pc:sldLayoutMk cId="1082261010" sldId="2147483754"/>
          </pc:sldLayoutMkLst>
        </pc:sldLayoutChg>
        <pc:sldLayoutChg chg="add del">
          <pc:chgData name="Sa Liu" userId="S::saliu@harrisburgu.edu::02f7fdb1-193c-49b6-87e6-28956df09868" providerId="AD" clId="Web-{FA15791E-604E-426E-A97B-33C404F7B065}" dt="2019-09-04T15:15:35.855" v="1"/>
          <pc:sldLayoutMkLst>
            <pc:docMk/>
            <pc:sldMasterMk cId="39839170" sldId="2147483762"/>
            <pc:sldLayoutMk cId="3434769877" sldId="2147483755"/>
          </pc:sldLayoutMkLst>
        </pc:sldLayoutChg>
        <pc:sldLayoutChg chg="add del">
          <pc:chgData name="Sa Liu" userId="S::saliu@harrisburgu.edu::02f7fdb1-193c-49b6-87e6-28956df09868" providerId="AD" clId="Web-{FA15791E-604E-426E-A97B-33C404F7B065}" dt="2019-09-04T15:15:35.855" v="1"/>
          <pc:sldLayoutMkLst>
            <pc:docMk/>
            <pc:sldMasterMk cId="39839170" sldId="2147483762"/>
            <pc:sldLayoutMk cId="930669106" sldId="2147483756"/>
          </pc:sldLayoutMkLst>
        </pc:sldLayoutChg>
        <pc:sldLayoutChg chg="add del">
          <pc:chgData name="Sa Liu" userId="S::saliu@harrisburgu.edu::02f7fdb1-193c-49b6-87e6-28956df09868" providerId="AD" clId="Web-{FA15791E-604E-426E-A97B-33C404F7B065}" dt="2019-09-04T15:15:35.855" v="1"/>
          <pc:sldLayoutMkLst>
            <pc:docMk/>
            <pc:sldMasterMk cId="39839170" sldId="2147483762"/>
            <pc:sldLayoutMk cId="1840544537" sldId="2147483757"/>
          </pc:sldLayoutMkLst>
        </pc:sldLayoutChg>
        <pc:sldLayoutChg chg="add del">
          <pc:chgData name="Sa Liu" userId="S::saliu@harrisburgu.edu::02f7fdb1-193c-49b6-87e6-28956df09868" providerId="AD" clId="Web-{FA15791E-604E-426E-A97B-33C404F7B065}" dt="2019-09-04T15:15:35.855" v="1"/>
          <pc:sldLayoutMkLst>
            <pc:docMk/>
            <pc:sldMasterMk cId="39839170" sldId="2147483762"/>
            <pc:sldLayoutMk cId="1608880909" sldId="2147483758"/>
          </pc:sldLayoutMkLst>
        </pc:sldLayoutChg>
        <pc:sldLayoutChg chg="add del">
          <pc:chgData name="Sa Liu" userId="S::saliu@harrisburgu.edu::02f7fdb1-193c-49b6-87e6-28956df09868" providerId="AD" clId="Web-{FA15791E-604E-426E-A97B-33C404F7B065}" dt="2019-09-04T15:15:35.855" v="1"/>
          <pc:sldLayoutMkLst>
            <pc:docMk/>
            <pc:sldMasterMk cId="39839170" sldId="2147483762"/>
            <pc:sldLayoutMk cId="2469981484" sldId="2147483759"/>
          </pc:sldLayoutMkLst>
        </pc:sldLayoutChg>
        <pc:sldLayoutChg chg="add del">
          <pc:chgData name="Sa Liu" userId="S::saliu@harrisburgu.edu::02f7fdb1-193c-49b6-87e6-28956df09868" providerId="AD" clId="Web-{FA15791E-604E-426E-A97B-33C404F7B065}" dt="2019-09-04T15:15:35.855" v="1"/>
          <pc:sldLayoutMkLst>
            <pc:docMk/>
            <pc:sldMasterMk cId="39839170" sldId="2147483762"/>
            <pc:sldLayoutMk cId="1876230616" sldId="2147483760"/>
          </pc:sldLayoutMkLst>
        </pc:sldLayoutChg>
        <pc:sldLayoutChg chg="add del">
          <pc:chgData name="Sa Liu" userId="S::saliu@harrisburgu.edu::02f7fdb1-193c-49b6-87e6-28956df09868" providerId="AD" clId="Web-{FA15791E-604E-426E-A97B-33C404F7B065}" dt="2019-09-04T15:15:35.855" v="1"/>
          <pc:sldLayoutMkLst>
            <pc:docMk/>
            <pc:sldMasterMk cId="39839170" sldId="2147483762"/>
            <pc:sldLayoutMk cId="910610717" sldId="2147483761"/>
          </pc:sldLayoutMkLst>
        </pc:sldLayoutChg>
      </pc:sldMasterChg>
    </pc:docChg>
  </pc:docChgLst>
  <pc:docChgLst>
    <pc:chgData name="Sa Liu" userId="S::saliu@harrisburgu.edu::02f7fdb1-193c-49b6-87e6-28956df09868" providerId="AD" clId="Web-{F5FE3952-76A4-5C40-C99B-D69FEB701FB9}"/>
    <pc:docChg chg="delSld">
      <pc:chgData name="Sa Liu" userId="S::saliu@harrisburgu.edu::02f7fdb1-193c-49b6-87e6-28956df09868" providerId="AD" clId="Web-{F5FE3952-76A4-5C40-C99B-D69FEB701FB9}" dt="2020-01-04T22:36:51.957" v="0"/>
      <pc:docMkLst>
        <pc:docMk/>
      </pc:docMkLst>
      <pc:sldChg chg="del">
        <pc:chgData name="Sa Liu" userId="S::saliu@harrisburgu.edu::02f7fdb1-193c-49b6-87e6-28956df09868" providerId="AD" clId="Web-{F5FE3952-76A4-5C40-C99B-D69FEB701FB9}" dt="2020-01-04T22:36:51.957" v="0"/>
        <pc:sldMkLst>
          <pc:docMk/>
          <pc:sldMk cId="1277224736" sldId="260"/>
        </pc:sldMkLst>
      </pc:sldChg>
    </pc:docChg>
  </pc:docChgLst>
  <pc:docChgLst>
    <pc:chgData name="Sa Liu" userId="S::saliu@harrisburgu.edu::02f7fdb1-193c-49b6-87e6-28956df09868" providerId="AD" clId="Web-{AEE35E64-D4C0-B7FF-C300-686BA7B7B562}"/>
    <pc:docChg chg="addSld delSld modSld sldOrd">
      <pc:chgData name="Sa Liu" userId="S::saliu@harrisburgu.edu::02f7fdb1-193c-49b6-87e6-28956df09868" providerId="AD" clId="Web-{AEE35E64-D4C0-B7FF-C300-686BA7B7B562}" dt="2020-01-13T21:49:54.470" v="855"/>
      <pc:docMkLst>
        <pc:docMk/>
      </pc:docMkLst>
      <pc:sldChg chg="modSp">
        <pc:chgData name="Sa Liu" userId="S::saliu@harrisburgu.edu::02f7fdb1-193c-49b6-87e6-28956df09868" providerId="AD" clId="Web-{AEE35E64-D4C0-B7FF-C300-686BA7B7B562}" dt="2020-01-13T21:18:06.980" v="30" actId="20577"/>
        <pc:sldMkLst>
          <pc:docMk/>
          <pc:sldMk cId="109857222" sldId="256"/>
        </pc:sldMkLst>
        <pc:spChg chg="mod">
          <ac:chgData name="Sa Liu" userId="S::saliu@harrisburgu.edu::02f7fdb1-193c-49b6-87e6-28956df09868" providerId="AD" clId="Web-{AEE35E64-D4C0-B7FF-C300-686BA7B7B562}" dt="2020-01-13T21:18:06.980" v="30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Sp modSp">
        <pc:chgData name="Sa Liu" userId="S::saliu@harrisburgu.edu::02f7fdb1-193c-49b6-87e6-28956df09868" providerId="AD" clId="Web-{AEE35E64-D4C0-B7FF-C300-686BA7B7B562}" dt="2020-01-13T21:20:40.362" v="136" actId="20577"/>
        <pc:sldMkLst>
          <pc:docMk/>
          <pc:sldMk cId="3526783753" sldId="257"/>
        </pc:sldMkLst>
        <pc:spChg chg="mod">
          <ac:chgData name="Sa Liu" userId="S::saliu@harrisburgu.edu::02f7fdb1-193c-49b6-87e6-28956df09868" providerId="AD" clId="Web-{AEE35E64-D4C0-B7FF-C300-686BA7B7B562}" dt="2020-01-13T21:19:39.344" v="84" actId="20577"/>
          <ac:spMkLst>
            <pc:docMk/>
            <pc:sldMk cId="3526783753" sldId="257"/>
            <ac:spMk id="3" creationId="{E3795825-4D72-483E-9CB7-0D287490F808}"/>
          </ac:spMkLst>
        </pc:spChg>
        <pc:spChg chg="add mod">
          <ac:chgData name="Sa Liu" userId="S::saliu@harrisburgu.edu::02f7fdb1-193c-49b6-87e6-28956df09868" providerId="AD" clId="Web-{AEE35E64-D4C0-B7FF-C300-686BA7B7B562}" dt="2020-01-13T21:20:40.362" v="136" actId="20577"/>
          <ac:spMkLst>
            <pc:docMk/>
            <pc:sldMk cId="3526783753" sldId="257"/>
            <ac:spMk id="5" creationId="{76138E5F-2C9D-4EE1-ADAD-AF7BA8753F98}"/>
          </ac:spMkLst>
        </pc:spChg>
        <pc:spChg chg="mod">
          <ac:chgData name="Sa Liu" userId="S::saliu@harrisburgu.edu::02f7fdb1-193c-49b6-87e6-28956df09868" providerId="AD" clId="Web-{AEE35E64-D4C0-B7FF-C300-686BA7B7B562}" dt="2020-01-13T21:20:01.048" v="105" actId="1076"/>
          <ac:spMkLst>
            <pc:docMk/>
            <pc:sldMk cId="3526783753" sldId="257"/>
            <ac:spMk id="6" creationId="{3F34E205-7540-4F2E-B8CD-731C41266D05}"/>
          </ac:spMkLst>
        </pc:spChg>
      </pc:sldChg>
      <pc:sldChg chg="modSp">
        <pc:chgData name="Sa Liu" userId="S::saliu@harrisburgu.edu::02f7fdb1-193c-49b6-87e6-28956df09868" providerId="AD" clId="Web-{AEE35E64-D4C0-B7FF-C300-686BA7B7B562}" dt="2020-01-13T21:20:56.316" v="143" actId="20577"/>
        <pc:sldMkLst>
          <pc:docMk/>
          <pc:sldMk cId="2611065725" sldId="258"/>
        </pc:sldMkLst>
        <pc:spChg chg="mod">
          <ac:chgData name="Sa Liu" userId="S::saliu@harrisburgu.edu::02f7fdb1-193c-49b6-87e6-28956df09868" providerId="AD" clId="Web-{AEE35E64-D4C0-B7FF-C300-686BA7B7B562}" dt="2020-01-13T21:20:56.316" v="143" actId="20577"/>
          <ac:spMkLst>
            <pc:docMk/>
            <pc:sldMk cId="2611065725" sldId="258"/>
            <ac:spMk id="3" creationId="{13451B88-9C6C-4743-B2E8-51B924EF04E7}"/>
          </ac:spMkLst>
        </pc:spChg>
      </pc:sldChg>
      <pc:sldChg chg="modSp">
        <pc:chgData name="Sa Liu" userId="S::saliu@harrisburgu.edu::02f7fdb1-193c-49b6-87e6-28956df09868" providerId="AD" clId="Web-{AEE35E64-D4C0-B7FF-C300-686BA7B7B562}" dt="2020-01-13T21:21:57.600" v="180" actId="20577"/>
        <pc:sldMkLst>
          <pc:docMk/>
          <pc:sldMk cId="410398997" sldId="259"/>
        </pc:sldMkLst>
        <pc:spChg chg="mod">
          <ac:chgData name="Sa Liu" userId="S::saliu@harrisburgu.edu::02f7fdb1-193c-49b6-87e6-28956df09868" providerId="AD" clId="Web-{AEE35E64-D4C0-B7FF-C300-686BA7B7B562}" dt="2020-01-13T21:21:53.834" v="174" actId="20577"/>
          <ac:spMkLst>
            <pc:docMk/>
            <pc:sldMk cId="410398997" sldId="259"/>
            <ac:spMk id="2" creationId="{873216C6-286F-4B8E-8DFB-CD6266C59F5B}"/>
          </ac:spMkLst>
        </pc:spChg>
        <pc:spChg chg="mod">
          <ac:chgData name="Sa Liu" userId="S::saliu@harrisburgu.edu::02f7fdb1-193c-49b6-87e6-28956df09868" providerId="AD" clId="Web-{AEE35E64-D4C0-B7FF-C300-686BA7B7B562}" dt="2020-01-13T21:21:57.600" v="180" actId="20577"/>
          <ac:spMkLst>
            <pc:docMk/>
            <pc:sldMk cId="410398997" sldId="259"/>
            <ac:spMk id="3" creationId="{DD1E8BF2-54F8-4C78-A5E7-97FBCF736BEA}"/>
          </ac:spMkLst>
        </pc:spChg>
      </pc:sldChg>
      <pc:sldChg chg="addSp delSp modSp new ord addAnim delAnim modAnim">
        <pc:chgData name="Sa Liu" userId="S::saliu@harrisburgu.edu::02f7fdb1-193c-49b6-87e6-28956df09868" providerId="AD" clId="Web-{AEE35E64-D4C0-B7FF-C300-686BA7B7B562}" dt="2020-01-13T21:46:16.992" v="793"/>
        <pc:sldMkLst>
          <pc:docMk/>
          <pc:sldMk cId="3826028012" sldId="260"/>
        </pc:sldMkLst>
        <pc:spChg chg="mod">
          <ac:chgData name="Sa Liu" userId="S::saliu@harrisburgu.edu::02f7fdb1-193c-49b6-87e6-28956df09868" providerId="AD" clId="Web-{AEE35E64-D4C0-B7FF-C300-686BA7B7B562}" dt="2020-01-13T21:27:57.772" v="212" actId="1076"/>
          <ac:spMkLst>
            <pc:docMk/>
            <pc:sldMk cId="3826028012" sldId="260"/>
            <ac:spMk id="2" creationId="{4C66B7A2-B0BB-4D2C-9BF7-C1B1CA44C365}"/>
          </ac:spMkLst>
        </pc:spChg>
        <pc:spChg chg="del mod">
          <ac:chgData name="Sa Liu" userId="S::saliu@harrisburgu.edu::02f7fdb1-193c-49b6-87e6-28956df09868" providerId="AD" clId="Web-{AEE35E64-D4C0-B7FF-C300-686BA7B7B562}" dt="2020-01-13T21:26:40.676" v="195"/>
          <ac:spMkLst>
            <pc:docMk/>
            <pc:sldMk cId="3826028012" sldId="260"/>
            <ac:spMk id="3" creationId="{B1C09608-D1AA-4DC7-B38C-195B7D096211}"/>
          </ac:spMkLst>
        </pc:spChg>
        <pc:spChg chg="add mod">
          <ac:chgData name="Sa Liu" userId="S::saliu@harrisburgu.edu::02f7fdb1-193c-49b6-87e6-28956df09868" providerId="AD" clId="Web-{AEE35E64-D4C0-B7FF-C300-686BA7B7B562}" dt="2020-01-13T21:37:49.142" v="604" actId="20577"/>
          <ac:spMkLst>
            <pc:docMk/>
            <pc:sldMk cId="3826028012" sldId="260"/>
            <ac:spMk id="5" creationId="{0E325D03-9CDA-4B88-94DC-02BED4569F44}"/>
          </ac:spMkLst>
        </pc:spChg>
        <pc:spChg chg="add mod">
          <ac:chgData name="Sa Liu" userId="S::saliu@harrisburgu.edu::02f7fdb1-193c-49b6-87e6-28956df09868" providerId="AD" clId="Web-{AEE35E64-D4C0-B7FF-C300-686BA7B7B562}" dt="2020-01-13T21:37:59.564" v="610" actId="14100"/>
          <ac:spMkLst>
            <pc:docMk/>
            <pc:sldMk cId="3826028012" sldId="260"/>
            <ac:spMk id="6" creationId="{7292D69A-3E98-426C-B7DB-A5F844685851}"/>
          </ac:spMkLst>
        </pc:spChg>
        <pc:spChg chg="add del mod">
          <ac:chgData name="Sa Liu" userId="S::saliu@harrisburgu.edu::02f7fdb1-193c-49b6-87e6-28956df09868" providerId="AD" clId="Web-{AEE35E64-D4C0-B7FF-C300-686BA7B7B562}" dt="2020-01-13T21:37:31.500" v="599"/>
          <ac:spMkLst>
            <pc:docMk/>
            <pc:sldMk cId="3826028012" sldId="260"/>
            <ac:spMk id="7" creationId="{BF3D617B-3AF2-46A9-9997-2D6BEB102FD2}"/>
          </ac:spMkLst>
        </pc:spChg>
        <pc:spChg chg="add mod">
          <ac:chgData name="Sa Liu" userId="S::saliu@harrisburgu.edu::02f7fdb1-193c-49b6-87e6-28956df09868" providerId="AD" clId="Web-{AEE35E64-D4C0-B7FF-C300-686BA7B7B562}" dt="2020-01-13T21:38:09.158" v="615" actId="1076"/>
          <ac:spMkLst>
            <pc:docMk/>
            <pc:sldMk cId="3826028012" sldId="260"/>
            <ac:spMk id="8" creationId="{D943DB58-7B06-4242-B07F-35A7E294B9D5}"/>
          </ac:spMkLst>
        </pc:spChg>
      </pc:sldChg>
      <pc:sldChg chg="addSp modSp new addAnim modAnim">
        <pc:chgData name="Sa Liu" userId="S::saliu@harrisburgu.edu::02f7fdb1-193c-49b6-87e6-28956df09868" providerId="AD" clId="Web-{AEE35E64-D4C0-B7FF-C300-686BA7B7B562}" dt="2020-01-13T21:40:45.180" v="771" actId="20577"/>
        <pc:sldMkLst>
          <pc:docMk/>
          <pc:sldMk cId="3448952176" sldId="261"/>
        </pc:sldMkLst>
        <pc:spChg chg="mod">
          <ac:chgData name="Sa Liu" userId="S::saliu@harrisburgu.edu::02f7fdb1-193c-49b6-87e6-28956df09868" providerId="AD" clId="Web-{AEE35E64-D4C0-B7FF-C300-686BA7B7B562}" dt="2020-01-13T21:38:24.159" v="623" actId="20577"/>
          <ac:spMkLst>
            <pc:docMk/>
            <pc:sldMk cId="3448952176" sldId="261"/>
            <ac:spMk id="2" creationId="{CA687313-C615-4D50-8B65-E5742CA4073D}"/>
          </ac:spMkLst>
        </pc:spChg>
        <pc:spChg chg="mod">
          <ac:chgData name="Sa Liu" userId="S::saliu@harrisburgu.edu::02f7fdb1-193c-49b6-87e6-28956df09868" providerId="AD" clId="Web-{AEE35E64-D4C0-B7FF-C300-686BA7B7B562}" dt="2020-01-13T21:40:45.180" v="771" actId="20577"/>
          <ac:spMkLst>
            <pc:docMk/>
            <pc:sldMk cId="3448952176" sldId="261"/>
            <ac:spMk id="3" creationId="{ECC39443-40AB-4A15-B3DA-99F1795B8CCF}"/>
          </ac:spMkLst>
        </pc:spChg>
        <pc:picChg chg="add mod">
          <ac:chgData name="Sa Liu" userId="S::saliu@harrisburgu.edu::02f7fdb1-193c-49b6-87e6-28956df09868" providerId="AD" clId="Web-{AEE35E64-D4C0-B7FF-C300-686BA7B7B562}" dt="2020-01-13T21:40:38.321" v="762" actId="1076"/>
          <ac:picMkLst>
            <pc:docMk/>
            <pc:sldMk cId="3448952176" sldId="261"/>
            <ac:picMk id="4" creationId="{A1651190-7AD6-4CB9-835F-9010AC11DCCC}"/>
          </ac:picMkLst>
        </pc:picChg>
      </pc:sldChg>
      <pc:sldChg chg="addSp delSp modSp new ord addAnim modAnim">
        <pc:chgData name="Sa Liu" userId="S::saliu@harrisburgu.edu::02f7fdb1-193c-49b6-87e6-28956df09868" providerId="AD" clId="Web-{AEE35E64-D4C0-B7FF-C300-686BA7B7B562}" dt="2020-01-13T21:46:08.741" v="792"/>
        <pc:sldMkLst>
          <pc:docMk/>
          <pc:sldMk cId="3491529327" sldId="262"/>
        </pc:sldMkLst>
        <pc:spChg chg="mod">
          <ac:chgData name="Sa Liu" userId="S::saliu@harrisburgu.edu::02f7fdb1-193c-49b6-87e6-28956df09868" providerId="AD" clId="Web-{AEE35E64-D4C0-B7FF-C300-686BA7B7B562}" dt="2020-01-13T21:44:37.878" v="777" actId="20577"/>
          <ac:spMkLst>
            <pc:docMk/>
            <pc:sldMk cId="3491529327" sldId="262"/>
            <ac:spMk id="2" creationId="{3B80DA5F-4B05-4A57-9C7A-B0C733B54A33}"/>
          </ac:spMkLst>
        </pc:spChg>
        <pc:spChg chg="del">
          <ac:chgData name="Sa Liu" userId="S::saliu@harrisburgu.edu::02f7fdb1-193c-49b6-87e6-28956df09868" providerId="AD" clId="Web-{AEE35E64-D4C0-B7FF-C300-686BA7B7B562}" dt="2020-01-13T21:44:34.409" v="776"/>
          <ac:spMkLst>
            <pc:docMk/>
            <pc:sldMk cId="3491529327" sldId="262"/>
            <ac:spMk id="3" creationId="{48AE9F0B-7280-4066-A57C-3857F9722738}"/>
          </ac:spMkLst>
        </pc:spChg>
        <pc:picChg chg="add mod ord">
          <ac:chgData name="Sa Liu" userId="S::saliu@harrisburgu.edu::02f7fdb1-193c-49b6-87e6-28956df09868" providerId="AD" clId="Web-{AEE35E64-D4C0-B7FF-C300-686BA7B7B562}" dt="2020-01-13T21:45:50.694" v="788" actId="1076"/>
          <ac:picMkLst>
            <pc:docMk/>
            <pc:sldMk cId="3491529327" sldId="262"/>
            <ac:picMk id="4" creationId="{B105495B-ECE4-408F-A036-1A0FBAB921EA}"/>
          </ac:picMkLst>
        </pc:picChg>
        <pc:picChg chg="add mod">
          <ac:chgData name="Sa Liu" userId="S::saliu@harrisburgu.edu::02f7fdb1-193c-49b6-87e6-28956df09868" providerId="AD" clId="Web-{AEE35E64-D4C0-B7FF-C300-686BA7B7B562}" dt="2020-01-13T21:45:52.428" v="789" actId="1076"/>
          <ac:picMkLst>
            <pc:docMk/>
            <pc:sldMk cId="3491529327" sldId="262"/>
            <ac:picMk id="6" creationId="{C68E1D6E-C9B8-4FA9-BF5E-41E6D3E42C65}"/>
          </ac:picMkLst>
        </pc:picChg>
      </pc:sldChg>
      <pc:sldChg chg="addSp delSp modSp new del mod setBg">
        <pc:chgData name="Sa Liu" userId="S::saliu@harrisburgu.edu::02f7fdb1-193c-49b6-87e6-28956df09868" providerId="AD" clId="Web-{AEE35E64-D4C0-B7FF-C300-686BA7B7B562}" dt="2020-01-13T21:47:52.949" v="805"/>
        <pc:sldMkLst>
          <pc:docMk/>
          <pc:sldMk cId="2158743573" sldId="263"/>
        </pc:sldMkLst>
        <pc:spChg chg="del mod">
          <ac:chgData name="Sa Liu" userId="S::saliu@harrisburgu.edu::02f7fdb1-193c-49b6-87e6-28956df09868" providerId="AD" clId="Web-{AEE35E64-D4C0-B7FF-C300-686BA7B7B562}" dt="2020-01-13T21:47:31.386" v="803"/>
          <ac:spMkLst>
            <pc:docMk/>
            <pc:sldMk cId="2158743573" sldId="263"/>
            <ac:spMk id="2" creationId="{D51BA25F-47E3-4472-8454-9C34FE498459}"/>
          </ac:spMkLst>
        </pc:spChg>
        <pc:spChg chg="del">
          <ac:chgData name="Sa Liu" userId="S::saliu@harrisburgu.edu::02f7fdb1-193c-49b6-87e6-28956df09868" providerId="AD" clId="Web-{AEE35E64-D4C0-B7FF-C300-686BA7B7B562}" dt="2020-01-13T21:47:11.838" v="795"/>
          <ac:spMkLst>
            <pc:docMk/>
            <pc:sldMk cId="2158743573" sldId="263"/>
            <ac:spMk id="3" creationId="{C65C77A4-4A15-47D4-8D83-2253F3EE0C1B}"/>
          </ac:spMkLst>
        </pc:spChg>
        <pc:spChg chg="add mod">
          <ac:chgData name="Sa Liu" userId="S::saliu@harrisburgu.edu::02f7fdb1-193c-49b6-87e6-28956df09868" providerId="AD" clId="Web-{AEE35E64-D4C0-B7FF-C300-686BA7B7B562}" dt="2020-01-13T21:47:42.917" v="804"/>
          <ac:spMkLst>
            <pc:docMk/>
            <pc:sldMk cId="2158743573" sldId="263"/>
            <ac:spMk id="7" creationId="{A94A377B-862C-46EF-A7EF-38B1B647F200}"/>
          </ac:spMkLst>
        </pc:spChg>
        <pc:spChg chg="add">
          <ac:chgData name="Sa Liu" userId="S::saliu@harrisburgu.edu::02f7fdb1-193c-49b6-87e6-28956df09868" providerId="AD" clId="Web-{AEE35E64-D4C0-B7FF-C300-686BA7B7B562}" dt="2020-01-13T21:47:31.386" v="803"/>
          <ac:spMkLst>
            <pc:docMk/>
            <pc:sldMk cId="2158743573" sldId="263"/>
            <ac:spMk id="9" creationId="{1DDC3EF6-2EA5-44B3-94C7-9DDA67A127D0}"/>
          </ac:spMkLst>
        </pc:spChg>
        <pc:spChg chg="add">
          <ac:chgData name="Sa Liu" userId="S::saliu@harrisburgu.edu::02f7fdb1-193c-49b6-87e6-28956df09868" providerId="AD" clId="Web-{AEE35E64-D4C0-B7FF-C300-686BA7B7B562}" dt="2020-01-13T21:47:31.386" v="803"/>
          <ac:spMkLst>
            <pc:docMk/>
            <pc:sldMk cId="2158743573" sldId="263"/>
            <ac:spMk id="11" creationId="{87925A9A-E9FA-496E-9C09-7C2845E0062B}"/>
          </ac:spMkLst>
        </pc:spChg>
        <pc:spChg chg="add">
          <ac:chgData name="Sa Liu" userId="S::saliu@harrisburgu.edu::02f7fdb1-193c-49b6-87e6-28956df09868" providerId="AD" clId="Web-{AEE35E64-D4C0-B7FF-C300-686BA7B7B562}" dt="2020-01-13T21:47:31.386" v="803"/>
          <ac:spMkLst>
            <pc:docMk/>
            <pc:sldMk cId="2158743573" sldId="263"/>
            <ac:spMk id="13" creationId="{2073ABB4-E164-4CBF-ADFF-25552BB7913B}"/>
          </ac:spMkLst>
        </pc:spChg>
        <pc:spChg chg="add">
          <ac:chgData name="Sa Liu" userId="S::saliu@harrisburgu.edu::02f7fdb1-193c-49b6-87e6-28956df09868" providerId="AD" clId="Web-{AEE35E64-D4C0-B7FF-C300-686BA7B7B562}" dt="2020-01-13T21:47:31.386" v="803"/>
          <ac:spMkLst>
            <pc:docMk/>
            <pc:sldMk cId="2158743573" sldId="263"/>
            <ac:spMk id="15" creationId="{587D26DA-9773-4A0E-B213-DDF20A1F1F27}"/>
          </ac:spMkLst>
        </pc:spChg>
        <pc:picChg chg="add del mod ord">
          <ac:chgData name="Sa Liu" userId="S::saliu@harrisburgu.edu::02f7fdb1-193c-49b6-87e6-28956df09868" providerId="AD" clId="Web-{AEE35E64-D4C0-B7FF-C300-686BA7B7B562}" dt="2020-01-13T21:47:42.917" v="804"/>
          <ac:picMkLst>
            <pc:docMk/>
            <pc:sldMk cId="2158743573" sldId="263"/>
            <ac:picMk id="4" creationId="{EA9FF72D-4CE2-43F3-AE7E-54AA29787FA9}"/>
          </ac:picMkLst>
        </pc:picChg>
      </pc:sldChg>
      <pc:sldChg chg="addSp delSp modSp new mod setBg addAnim modAnim">
        <pc:chgData name="Sa Liu" userId="S::saliu@harrisburgu.edu::02f7fdb1-193c-49b6-87e6-28956df09868" providerId="AD" clId="Web-{AEE35E64-D4C0-B7FF-C300-686BA7B7B562}" dt="2020-01-13T21:49:54.470" v="855"/>
        <pc:sldMkLst>
          <pc:docMk/>
          <pc:sldMk cId="3053917798" sldId="263"/>
        </pc:sldMkLst>
        <pc:spChg chg="mod">
          <ac:chgData name="Sa Liu" userId="S::saliu@harrisburgu.edu::02f7fdb1-193c-49b6-87e6-28956df09868" providerId="AD" clId="Web-{AEE35E64-D4C0-B7FF-C300-686BA7B7B562}" dt="2020-01-13T21:48:42.217" v="829"/>
          <ac:spMkLst>
            <pc:docMk/>
            <pc:sldMk cId="3053917798" sldId="263"/>
            <ac:spMk id="2" creationId="{DA4A7F4D-259A-40EE-89FE-C9FBAFED3260}"/>
          </ac:spMkLst>
        </pc:spChg>
        <pc:spChg chg="del">
          <ac:chgData name="Sa Liu" userId="S::saliu@harrisburgu.edu::02f7fdb1-193c-49b6-87e6-28956df09868" providerId="AD" clId="Web-{AEE35E64-D4C0-B7FF-C300-686BA7B7B562}" dt="2020-01-13T21:47:56.934" v="807"/>
          <ac:spMkLst>
            <pc:docMk/>
            <pc:sldMk cId="3053917798" sldId="263"/>
            <ac:spMk id="3" creationId="{47527BBC-D815-4CEF-BCB5-CB829F575839}"/>
          </ac:spMkLst>
        </pc:spChg>
        <pc:spChg chg="add del mod">
          <ac:chgData name="Sa Liu" userId="S::saliu@harrisburgu.edu::02f7fdb1-193c-49b6-87e6-28956df09868" providerId="AD" clId="Web-{AEE35E64-D4C0-B7FF-C300-686BA7B7B562}" dt="2020-01-13T21:48:55.061" v="830"/>
          <ac:spMkLst>
            <pc:docMk/>
            <pc:sldMk cId="3053917798" sldId="263"/>
            <ac:spMk id="7" creationId="{6CEA57CE-EB56-456D-A71D-7442290725CA}"/>
          </ac:spMkLst>
        </pc:spChg>
        <pc:spChg chg="add">
          <ac:chgData name="Sa Liu" userId="S::saliu@harrisburgu.edu::02f7fdb1-193c-49b6-87e6-28956df09868" providerId="AD" clId="Web-{AEE35E64-D4C0-B7FF-C300-686BA7B7B562}" dt="2020-01-13T21:48:42.217" v="829"/>
          <ac:spMkLst>
            <pc:docMk/>
            <pc:sldMk cId="3053917798" sldId="263"/>
            <ac:spMk id="9" creationId="{7B055CAA-2668-4929-8202-DBD35A78E8EB}"/>
          </ac:spMkLst>
        </pc:spChg>
        <pc:spChg chg="add">
          <ac:chgData name="Sa Liu" userId="S::saliu@harrisburgu.edu::02f7fdb1-193c-49b6-87e6-28956df09868" providerId="AD" clId="Web-{AEE35E64-D4C0-B7FF-C300-686BA7B7B562}" dt="2020-01-13T21:48:42.217" v="829"/>
          <ac:spMkLst>
            <pc:docMk/>
            <pc:sldMk cId="3053917798" sldId="263"/>
            <ac:spMk id="10" creationId="{38F88ED4-721F-4A25-9A68-66C57B1F8D03}"/>
          </ac:spMkLst>
        </pc:spChg>
        <pc:spChg chg="add">
          <ac:chgData name="Sa Liu" userId="S::saliu@harrisburgu.edu::02f7fdb1-193c-49b6-87e6-28956df09868" providerId="AD" clId="Web-{AEE35E64-D4C0-B7FF-C300-686BA7B7B562}" dt="2020-01-13T21:48:42.217" v="829"/>
          <ac:spMkLst>
            <pc:docMk/>
            <pc:sldMk cId="3053917798" sldId="263"/>
            <ac:spMk id="12" creationId="{3A5A85F2-11BA-4322-9355-08C0DEC78035}"/>
          </ac:spMkLst>
        </pc:spChg>
        <pc:spChg chg="add">
          <ac:chgData name="Sa Liu" userId="S::saliu@harrisburgu.edu::02f7fdb1-193c-49b6-87e6-28956df09868" providerId="AD" clId="Web-{AEE35E64-D4C0-B7FF-C300-686BA7B7B562}" dt="2020-01-13T21:48:42.217" v="829"/>
          <ac:spMkLst>
            <pc:docMk/>
            <pc:sldMk cId="3053917798" sldId="263"/>
            <ac:spMk id="13" creationId="{1A88A0CA-0BDB-4A19-A648-638BE196B2BC}"/>
          </ac:spMkLst>
        </pc:spChg>
        <pc:spChg chg="add del">
          <ac:chgData name="Sa Liu" userId="S::saliu@harrisburgu.edu::02f7fdb1-193c-49b6-87e6-28956df09868" providerId="AD" clId="Web-{AEE35E64-D4C0-B7FF-C300-686BA7B7B562}" dt="2020-01-13T21:48:42.202" v="828"/>
          <ac:spMkLst>
            <pc:docMk/>
            <pc:sldMk cId="3053917798" sldId="263"/>
            <ac:spMk id="14" creationId="{7B055CAA-2668-4929-8202-DBD35A78E8EB}"/>
          </ac:spMkLst>
        </pc:spChg>
        <pc:spChg chg="add del">
          <ac:chgData name="Sa Liu" userId="S::saliu@harrisburgu.edu::02f7fdb1-193c-49b6-87e6-28956df09868" providerId="AD" clId="Web-{AEE35E64-D4C0-B7FF-C300-686BA7B7B562}" dt="2020-01-13T21:48:42.202" v="828"/>
          <ac:spMkLst>
            <pc:docMk/>
            <pc:sldMk cId="3053917798" sldId="263"/>
            <ac:spMk id="16" creationId="{38F88ED4-721F-4A25-9A68-66C57B1F8D03}"/>
          </ac:spMkLst>
        </pc:spChg>
        <pc:spChg chg="add del mod">
          <ac:chgData name="Sa Liu" userId="S::saliu@harrisburgu.edu::02f7fdb1-193c-49b6-87e6-28956df09868" providerId="AD" clId="Web-{AEE35E64-D4C0-B7FF-C300-686BA7B7B562}" dt="2020-01-13T21:49:01.749" v="833"/>
          <ac:spMkLst>
            <pc:docMk/>
            <pc:sldMk cId="3053917798" sldId="263"/>
            <ac:spMk id="17" creationId="{8698C93C-365A-43F5-AF90-A7A519DF3FB2}"/>
          </ac:spMkLst>
        </pc:spChg>
        <pc:spChg chg="add del">
          <ac:chgData name="Sa Liu" userId="S::saliu@harrisburgu.edu::02f7fdb1-193c-49b6-87e6-28956df09868" providerId="AD" clId="Web-{AEE35E64-D4C0-B7FF-C300-686BA7B7B562}" dt="2020-01-13T21:48:42.202" v="828"/>
          <ac:spMkLst>
            <pc:docMk/>
            <pc:sldMk cId="3053917798" sldId="263"/>
            <ac:spMk id="18" creationId="{3A5A85F2-11BA-4322-9355-08C0DEC78035}"/>
          </ac:spMkLst>
        </pc:spChg>
        <pc:spChg chg="add mod">
          <ac:chgData name="Sa Liu" userId="S::saliu@harrisburgu.edu::02f7fdb1-193c-49b6-87e6-28956df09868" providerId="AD" clId="Web-{AEE35E64-D4C0-B7FF-C300-686BA7B7B562}" dt="2020-01-13T21:49:43.642" v="842" actId="1076"/>
          <ac:spMkLst>
            <pc:docMk/>
            <pc:sldMk cId="3053917798" sldId="263"/>
            <ac:spMk id="19" creationId="{DE02D595-01EE-406F-A97E-A0ACC3027BEE}"/>
          </ac:spMkLst>
        </pc:spChg>
        <pc:spChg chg="add del">
          <ac:chgData name="Sa Liu" userId="S::saliu@harrisburgu.edu::02f7fdb1-193c-49b6-87e6-28956df09868" providerId="AD" clId="Web-{AEE35E64-D4C0-B7FF-C300-686BA7B7B562}" dt="2020-01-13T21:48:42.202" v="828"/>
          <ac:spMkLst>
            <pc:docMk/>
            <pc:sldMk cId="3053917798" sldId="263"/>
            <ac:spMk id="20" creationId="{1A88A0CA-0BDB-4A19-A648-638BE196B2BC}"/>
          </ac:spMkLst>
        </pc:spChg>
        <pc:spChg chg="add mod">
          <ac:chgData name="Sa Liu" userId="S::saliu@harrisburgu.edu::02f7fdb1-193c-49b6-87e6-28956df09868" providerId="AD" clId="Web-{AEE35E64-D4C0-B7FF-C300-686BA7B7B562}" dt="2020-01-13T21:49:22.157" v="839" actId="1076"/>
          <ac:spMkLst>
            <pc:docMk/>
            <pc:sldMk cId="3053917798" sldId="263"/>
            <ac:spMk id="21" creationId="{AB0EB692-80A8-4B9E-A665-353F5A2B6C51}"/>
          </ac:spMkLst>
        </pc:spChg>
        <pc:spChg chg="add mod">
          <ac:chgData name="Sa Liu" userId="S::saliu@harrisburgu.edu::02f7fdb1-193c-49b6-87e6-28956df09868" providerId="AD" clId="Web-{AEE35E64-D4C0-B7FF-C300-686BA7B7B562}" dt="2020-01-13T21:49:52.767" v="852" actId="20577"/>
          <ac:spMkLst>
            <pc:docMk/>
            <pc:sldMk cId="3053917798" sldId="263"/>
            <ac:spMk id="22" creationId="{94BF8ABC-DC49-457E-B348-A6902F21E968}"/>
          </ac:spMkLst>
        </pc:spChg>
        <pc:picChg chg="add del mod ord">
          <ac:chgData name="Sa Liu" userId="S::saliu@harrisburgu.edu::02f7fdb1-193c-49b6-87e6-28956df09868" providerId="AD" clId="Web-{AEE35E64-D4C0-B7FF-C300-686BA7B7B562}" dt="2020-01-13T21:47:58.825" v="808"/>
          <ac:picMkLst>
            <pc:docMk/>
            <pc:sldMk cId="3053917798" sldId="263"/>
            <ac:picMk id="4" creationId="{7189F3CA-4A64-4E9B-A4E0-15136FE03F4E}"/>
          </ac:picMkLst>
        </pc:picChg>
        <pc:picChg chg="add del">
          <ac:chgData name="Sa Liu" userId="S::saliu@harrisburgu.edu::02f7fdb1-193c-49b6-87e6-28956df09868" providerId="AD" clId="Web-{AEE35E64-D4C0-B7FF-C300-686BA7B7B562}" dt="2020-01-13T21:48:42.202" v="828"/>
          <ac:picMkLst>
            <pc:docMk/>
            <pc:sldMk cId="3053917798" sldId="263"/>
            <ac:picMk id="11" creationId="{9B1696B9-6AF6-42A0-8B14-DBA62EFFDF0B}"/>
          </ac:picMkLst>
        </pc:picChg>
        <pc:picChg chg="add">
          <ac:chgData name="Sa Liu" userId="S::saliu@harrisburgu.edu::02f7fdb1-193c-49b6-87e6-28956df09868" providerId="AD" clId="Web-{AEE35E64-D4C0-B7FF-C300-686BA7B7B562}" dt="2020-01-13T21:48:42.217" v="829"/>
          <ac:picMkLst>
            <pc:docMk/>
            <pc:sldMk cId="3053917798" sldId="263"/>
            <ac:picMk id="15" creationId="{56F7EF13-975F-4E69-8DEB-F3BA8F426A5D}"/>
          </ac:picMkLst>
        </pc:picChg>
      </pc:sldChg>
    </pc:docChg>
  </pc:docChgLst>
  <pc:docChgLst>
    <pc:chgData name="Sa Liu" userId="S::saliu@harrisburgu.edu::02f7fdb1-193c-49b6-87e6-28956df09868" providerId="AD" clId="Web-{988C6FAA-7FCE-E90C-C3CE-52282AF35C37}"/>
    <pc:docChg chg="addSld delSld modSld sldOrd">
      <pc:chgData name="Sa Liu" userId="S::saliu@harrisburgu.edu::02f7fdb1-193c-49b6-87e6-28956df09868" providerId="AD" clId="Web-{988C6FAA-7FCE-E90C-C3CE-52282AF35C37}" dt="2022-01-19T02:45:08.778" v="116"/>
      <pc:docMkLst>
        <pc:docMk/>
      </pc:docMkLst>
      <pc:sldChg chg="addSp delSp modSp mod setBg setClrOvrMap">
        <pc:chgData name="Sa Liu" userId="S::saliu@harrisburgu.edu::02f7fdb1-193c-49b6-87e6-28956df09868" providerId="AD" clId="Web-{988C6FAA-7FCE-E90C-C3CE-52282AF35C37}" dt="2022-01-19T01:56:36.098" v="52" actId="14100"/>
        <pc:sldMkLst>
          <pc:docMk/>
          <pc:sldMk cId="3526783753" sldId="257"/>
        </pc:sldMkLst>
        <pc:spChg chg="mod">
          <ac:chgData name="Sa Liu" userId="S::saliu@harrisburgu.edu::02f7fdb1-193c-49b6-87e6-28956df09868" providerId="AD" clId="Web-{988C6FAA-7FCE-E90C-C3CE-52282AF35C37}" dt="2022-01-19T01:56:24.769" v="51"/>
          <ac:spMkLst>
            <pc:docMk/>
            <pc:sldMk cId="3526783753" sldId="257"/>
            <ac:spMk id="2" creationId="{A80711B1-3BDE-4C52-B474-CBA8433C65BC}"/>
          </ac:spMkLst>
        </pc:spChg>
        <pc:spChg chg="mod ord">
          <ac:chgData name="Sa Liu" userId="S::saliu@harrisburgu.edu::02f7fdb1-193c-49b6-87e6-28956df09868" providerId="AD" clId="Web-{988C6FAA-7FCE-E90C-C3CE-52282AF35C37}" dt="2022-01-19T01:56:36.098" v="52" actId="14100"/>
          <ac:spMkLst>
            <pc:docMk/>
            <pc:sldMk cId="3526783753" sldId="257"/>
            <ac:spMk id="3" creationId="{E3795825-4D72-483E-9CB7-0D287490F808}"/>
          </ac:spMkLst>
        </pc:spChg>
        <pc:spChg chg="ord">
          <ac:chgData name="Sa Liu" userId="S::saliu@harrisburgu.edu::02f7fdb1-193c-49b6-87e6-28956df09868" providerId="AD" clId="Web-{988C6FAA-7FCE-E90C-C3CE-52282AF35C37}" dt="2022-01-19T01:55:23.299" v="37"/>
          <ac:spMkLst>
            <pc:docMk/>
            <pc:sldMk cId="3526783753" sldId="257"/>
            <ac:spMk id="4" creationId="{34C78895-0034-4DAB-BAC3-B32C45D35A44}"/>
          </ac:spMkLst>
        </pc:spChg>
        <pc:spChg chg="add del">
          <ac:chgData name="Sa Liu" userId="S::saliu@harrisburgu.edu::02f7fdb1-193c-49b6-87e6-28956df09868" providerId="AD" clId="Web-{988C6FAA-7FCE-E90C-C3CE-52282AF35C37}" dt="2022-01-19T01:56:24.769" v="51"/>
          <ac:spMkLst>
            <pc:docMk/>
            <pc:sldMk cId="3526783753" sldId="257"/>
            <ac:spMk id="10" creationId="{2A74EFE6-7F0E-4B59-B933-BFBD637C98AB}"/>
          </ac:spMkLst>
        </pc:spChg>
        <pc:spChg chg="add del">
          <ac:chgData name="Sa Liu" userId="S::saliu@harrisburgu.edu::02f7fdb1-193c-49b6-87e6-28956df09868" providerId="AD" clId="Web-{988C6FAA-7FCE-E90C-C3CE-52282AF35C37}" dt="2022-01-19T01:56:24.769" v="51"/>
          <ac:spMkLst>
            <pc:docMk/>
            <pc:sldMk cId="3526783753" sldId="257"/>
            <ac:spMk id="11" creationId="{2992D089-C0D0-41C5-A6D6-3E265230F870}"/>
          </ac:spMkLst>
        </pc:spChg>
        <pc:spChg chg="add del">
          <ac:chgData name="Sa Liu" userId="S::saliu@harrisburgu.edu::02f7fdb1-193c-49b6-87e6-28956df09868" providerId="AD" clId="Web-{988C6FAA-7FCE-E90C-C3CE-52282AF35C37}" dt="2022-01-19T01:56:24.769" v="51"/>
          <ac:spMkLst>
            <pc:docMk/>
            <pc:sldMk cId="3526783753" sldId="257"/>
            <ac:spMk id="12" creationId="{0981DD49-25C0-4CC0-8F8D-7D94DFADE9F8}"/>
          </ac:spMkLst>
        </pc:spChg>
        <pc:spChg chg="add del">
          <ac:chgData name="Sa Liu" userId="S::saliu@harrisburgu.edu::02f7fdb1-193c-49b6-87e6-28956df09868" providerId="AD" clId="Web-{988C6FAA-7FCE-E90C-C3CE-52282AF35C37}" dt="2022-01-19T01:55:23.283" v="36"/>
          <ac:spMkLst>
            <pc:docMk/>
            <pc:sldMk cId="3526783753" sldId="257"/>
            <ac:spMk id="13" creationId="{26CE20F2-4BFC-4B5B-B1B9-B3A04E58FC0E}"/>
          </ac:spMkLst>
        </pc:spChg>
        <pc:spChg chg="add del">
          <ac:chgData name="Sa Liu" userId="S::saliu@harrisburgu.edu::02f7fdb1-193c-49b6-87e6-28956df09868" providerId="AD" clId="Web-{988C6FAA-7FCE-E90C-C3CE-52282AF35C37}" dt="2022-01-19T01:56:24.769" v="51"/>
          <ac:spMkLst>
            <pc:docMk/>
            <pc:sldMk cId="3526783753" sldId="257"/>
            <ac:spMk id="14" creationId="{81BEF027-3FBF-42CF-8E92-58F9696E6B4F}"/>
          </ac:spMkLst>
        </pc:spChg>
        <pc:spChg chg="add del">
          <ac:chgData name="Sa Liu" userId="S::saliu@harrisburgu.edu::02f7fdb1-193c-49b6-87e6-28956df09868" providerId="AD" clId="Web-{988C6FAA-7FCE-E90C-C3CE-52282AF35C37}" dt="2022-01-19T01:55:23.283" v="36"/>
          <ac:spMkLst>
            <pc:docMk/>
            <pc:sldMk cId="3526783753" sldId="257"/>
            <ac:spMk id="15" creationId="{2C2811D4-5347-4268-B736-DF29160D758D}"/>
          </ac:spMkLst>
        </pc:spChg>
        <pc:spChg chg="add del">
          <ac:chgData name="Sa Liu" userId="S::saliu@harrisburgu.edu::02f7fdb1-193c-49b6-87e6-28956df09868" providerId="AD" clId="Web-{988C6FAA-7FCE-E90C-C3CE-52282AF35C37}" dt="2022-01-19T01:56:24.769" v="51"/>
          <ac:spMkLst>
            <pc:docMk/>
            <pc:sldMk cId="3526783753" sldId="257"/>
            <ac:spMk id="16" creationId="{85EC3AD1-DA06-4E55-8EEF-07841996508B}"/>
          </ac:spMkLst>
        </pc:spChg>
        <pc:spChg chg="add del">
          <ac:chgData name="Sa Liu" userId="S::saliu@harrisburgu.edu::02f7fdb1-193c-49b6-87e6-28956df09868" providerId="AD" clId="Web-{988C6FAA-7FCE-E90C-C3CE-52282AF35C37}" dt="2022-01-19T01:55:23.283" v="36"/>
          <ac:spMkLst>
            <pc:docMk/>
            <pc:sldMk cId="3526783753" sldId="257"/>
            <ac:spMk id="17" creationId="{C9313C9E-0227-4919-B36E-DE3343267ED9}"/>
          </ac:spMkLst>
        </pc:spChg>
        <pc:spChg chg="add del">
          <ac:chgData name="Sa Liu" userId="S::saliu@harrisburgu.edu::02f7fdb1-193c-49b6-87e6-28956df09868" providerId="AD" clId="Web-{988C6FAA-7FCE-E90C-C3CE-52282AF35C37}" dt="2022-01-19T01:55:23.283" v="36"/>
          <ac:spMkLst>
            <pc:docMk/>
            <pc:sldMk cId="3526783753" sldId="257"/>
            <ac:spMk id="19" creationId="{74EFA34C-3CB6-4E42-AA45-8B85EB878A70}"/>
          </ac:spMkLst>
        </pc:spChg>
        <pc:spChg chg="add del">
          <ac:chgData name="Sa Liu" userId="S::saliu@harrisburgu.edu::02f7fdb1-193c-49b6-87e6-28956df09868" providerId="AD" clId="Web-{988C6FAA-7FCE-E90C-C3CE-52282AF35C37}" dt="2022-01-19T01:55:23.283" v="36"/>
          <ac:spMkLst>
            <pc:docMk/>
            <pc:sldMk cId="3526783753" sldId="257"/>
            <ac:spMk id="21" creationId="{154D46EC-BBDD-4492-86BC-7AC7F34E5F38}"/>
          </ac:spMkLst>
        </pc:spChg>
        <pc:spChg chg="add del">
          <ac:chgData name="Sa Liu" userId="S::saliu@harrisburgu.edu::02f7fdb1-193c-49b6-87e6-28956df09868" providerId="AD" clId="Web-{988C6FAA-7FCE-E90C-C3CE-52282AF35C37}" dt="2022-01-19T01:56:24.769" v="51"/>
          <ac:spMkLst>
            <pc:docMk/>
            <pc:sldMk cId="3526783753" sldId="257"/>
            <ac:spMk id="23" creationId="{5EFD83C0-7D88-4396-8CF2-B807E97D61E7}"/>
          </ac:spMkLst>
        </pc:spChg>
        <pc:spChg chg="add del">
          <ac:chgData name="Sa Liu" userId="S::saliu@harrisburgu.edu::02f7fdb1-193c-49b6-87e6-28956df09868" providerId="AD" clId="Web-{988C6FAA-7FCE-E90C-C3CE-52282AF35C37}" dt="2022-01-19T01:56:24.769" v="51"/>
          <ac:spMkLst>
            <pc:docMk/>
            <pc:sldMk cId="3526783753" sldId="257"/>
            <ac:spMk id="25" creationId="{E3A5CDF9-D53B-425C-8FFC-92ACC6A1C165}"/>
          </ac:spMkLst>
        </pc:spChg>
        <pc:spChg chg="add">
          <ac:chgData name="Sa Liu" userId="S::saliu@harrisburgu.edu::02f7fdb1-193c-49b6-87e6-28956df09868" providerId="AD" clId="Web-{988C6FAA-7FCE-E90C-C3CE-52282AF35C37}" dt="2022-01-19T01:56:24.769" v="51"/>
          <ac:spMkLst>
            <pc:docMk/>
            <pc:sldMk cId="3526783753" sldId="257"/>
            <ac:spMk id="30" creationId="{7D541204-B666-420C-9DF1-C06950D2F0DA}"/>
          </ac:spMkLst>
        </pc:spChg>
        <pc:spChg chg="add">
          <ac:chgData name="Sa Liu" userId="S::saliu@harrisburgu.edu::02f7fdb1-193c-49b6-87e6-28956df09868" providerId="AD" clId="Web-{988C6FAA-7FCE-E90C-C3CE-52282AF35C37}" dt="2022-01-19T01:56:24.769" v="51"/>
          <ac:spMkLst>
            <pc:docMk/>
            <pc:sldMk cId="3526783753" sldId="257"/>
            <ac:spMk id="32" creationId="{C487790A-E9D7-438A-90BB-9361BEF14B29}"/>
          </ac:spMkLst>
        </pc:spChg>
        <pc:spChg chg="add">
          <ac:chgData name="Sa Liu" userId="S::saliu@harrisburgu.edu::02f7fdb1-193c-49b6-87e6-28956df09868" providerId="AD" clId="Web-{988C6FAA-7FCE-E90C-C3CE-52282AF35C37}" dt="2022-01-19T01:56:24.769" v="51"/>
          <ac:spMkLst>
            <pc:docMk/>
            <pc:sldMk cId="3526783753" sldId="257"/>
            <ac:spMk id="34" creationId="{C84847AE-0FEA-43E8-8AA1-4169A6FDB9B9}"/>
          </ac:spMkLst>
        </pc:spChg>
        <pc:spChg chg="add">
          <ac:chgData name="Sa Liu" userId="S::saliu@harrisburgu.edu::02f7fdb1-193c-49b6-87e6-28956df09868" providerId="AD" clId="Web-{988C6FAA-7FCE-E90C-C3CE-52282AF35C37}" dt="2022-01-19T01:56:24.769" v="51"/>
          <ac:spMkLst>
            <pc:docMk/>
            <pc:sldMk cId="3526783753" sldId="257"/>
            <ac:spMk id="36" creationId="{0C0E6C8D-508A-44F8-BB9B-7911B0118D5C}"/>
          </ac:spMkLst>
        </pc:spChg>
        <pc:picChg chg="add mod ord">
          <ac:chgData name="Sa Liu" userId="S::saliu@harrisburgu.edu::02f7fdb1-193c-49b6-87e6-28956df09868" providerId="AD" clId="Web-{988C6FAA-7FCE-E90C-C3CE-52282AF35C37}" dt="2022-01-19T01:56:24.769" v="51"/>
          <ac:picMkLst>
            <pc:docMk/>
            <pc:sldMk cId="3526783753" sldId="257"/>
            <ac:picMk id="5" creationId="{9EC9E265-2F08-40AD-967C-AE8A7123A582}"/>
          </ac:picMkLst>
        </pc:picChg>
        <pc:picChg chg="add mod ord">
          <ac:chgData name="Sa Liu" userId="S::saliu@harrisburgu.edu::02f7fdb1-193c-49b6-87e6-28956df09868" providerId="AD" clId="Web-{988C6FAA-7FCE-E90C-C3CE-52282AF35C37}" dt="2022-01-19T01:56:24.769" v="51"/>
          <ac:picMkLst>
            <pc:docMk/>
            <pc:sldMk cId="3526783753" sldId="257"/>
            <ac:picMk id="6" creationId="{FCCFEAFD-6641-4984-BB59-84E0F514C17D}"/>
          </ac:picMkLst>
        </pc:picChg>
        <pc:picChg chg="del">
          <ac:chgData name="Sa Liu" userId="S::saliu@harrisburgu.edu::02f7fdb1-193c-49b6-87e6-28956df09868" providerId="AD" clId="Web-{988C6FAA-7FCE-E90C-C3CE-52282AF35C37}" dt="2022-01-19T01:54:46.297" v="29"/>
          <ac:picMkLst>
            <pc:docMk/>
            <pc:sldMk cId="3526783753" sldId="257"/>
            <ac:picMk id="7" creationId="{C589B3C0-2F68-464B-9D59-A392A3127C5E}"/>
          </ac:picMkLst>
        </pc:picChg>
        <pc:picChg chg="add mod ord">
          <ac:chgData name="Sa Liu" userId="S::saliu@harrisburgu.edu::02f7fdb1-193c-49b6-87e6-28956df09868" providerId="AD" clId="Web-{988C6FAA-7FCE-E90C-C3CE-52282AF35C37}" dt="2022-01-19T01:56:24.769" v="51"/>
          <ac:picMkLst>
            <pc:docMk/>
            <pc:sldMk cId="3526783753" sldId="257"/>
            <ac:picMk id="8" creationId="{73579274-F826-49B0-895E-6FDDCB149E47}"/>
          </ac:picMkLst>
        </pc:picChg>
      </pc:sldChg>
      <pc:sldChg chg="addSp modSp mod setBg">
        <pc:chgData name="Sa Liu" userId="S::saliu@harrisburgu.edu::02f7fdb1-193c-49b6-87e6-28956df09868" providerId="AD" clId="Web-{988C6FAA-7FCE-E90C-C3CE-52282AF35C37}" dt="2022-01-19T02:44:59.747" v="115" actId="20577"/>
        <pc:sldMkLst>
          <pc:docMk/>
          <pc:sldMk cId="2611065725" sldId="258"/>
        </pc:sldMkLst>
        <pc:spChg chg="mod">
          <ac:chgData name="Sa Liu" userId="S::saliu@harrisburgu.edu::02f7fdb1-193c-49b6-87e6-28956df09868" providerId="AD" clId="Web-{988C6FAA-7FCE-E90C-C3CE-52282AF35C37}" dt="2022-01-19T02:44:53.637" v="113"/>
          <ac:spMkLst>
            <pc:docMk/>
            <pc:sldMk cId="2611065725" sldId="258"/>
            <ac:spMk id="2" creationId="{FF1A7044-3615-4B40-A4ED-404C3616E224}"/>
          </ac:spMkLst>
        </pc:spChg>
        <pc:spChg chg="mod">
          <ac:chgData name="Sa Liu" userId="S::saliu@harrisburgu.edu::02f7fdb1-193c-49b6-87e6-28956df09868" providerId="AD" clId="Web-{988C6FAA-7FCE-E90C-C3CE-52282AF35C37}" dt="2022-01-19T02:44:59.747" v="115" actId="20577"/>
          <ac:spMkLst>
            <pc:docMk/>
            <pc:sldMk cId="2611065725" sldId="258"/>
            <ac:spMk id="3" creationId="{13451B88-9C6C-4743-B2E8-51B924EF04E7}"/>
          </ac:spMkLst>
        </pc:spChg>
        <pc:spChg chg="add">
          <ac:chgData name="Sa Liu" userId="S::saliu@harrisburgu.edu::02f7fdb1-193c-49b6-87e6-28956df09868" providerId="AD" clId="Web-{988C6FAA-7FCE-E90C-C3CE-52282AF35C37}" dt="2022-01-19T02:44:53.637" v="113"/>
          <ac:spMkLst>
            <pc:docMk/>
            <pc:sldMk cId="2611065725" sldId="258"/>
            <ac:spMk id="71" creationId="{3CED7894-4F62-4A6C-8DB5-DB5BE08E9C03}"/>
          </ac:spMkLst>
        </pc:spChg>
        <pc:spChg chg="add">
          <ac:chgData name="Sa Liu" userId="S::saliu@harrisburgu.edu::02f7fdb1-193c-49b6-87e6-28956df09868" providerId="AD" clId="Web-{988C6FAA-7FCE-E90C-C3CE-52282AF35C37}" dt="2022-01-19T02:44:53.637" v="113"/>
          <ac:spMkLst>
            <pc:docMk/>
            <pc:sldMk cId="2611065725" sldId="258"/>
            <ac:spMk id="73" creationId="{E536F3B4-50F6-4C52-8F76-4EB1214719DC}"/>
          </ac:spMkLst>
        </pc:spChg>
        <pc:picChg chg="mod">
          <ac:chgData name="Sa Liu" userId="S::saliu@harrisburgu.edu::02f7fdb1-193c-49b6-87e6-28956df09868" providerId="AD" clId="Web-{988C6FAA-7FCE-E90C-C3CE-52282AF35C37}" dt="2022-01-19T02:44:53.637" v="113"/>
          <ac:picMkLst>
            <pc:docMk/>
            <pc:sldMk cId="2611065725" sldId="258"/>
            <ac:picMk id="1026" creationId="{D876E4DD-0225-4857-91FA-3F6DB35217B0}"/>
          </ac:picMkLst>
        </pc:picChg>
      </pc:sldChg>
      <pc:sldChg chg="addSp delSp modSp add del">
        <pc:chgData name="Sa Liu" userId="S::saliu@harrisburgu.edu::02f7fdb1-193c-49b6-87e6-28956df09868" providerId="AD" clId="Web-{988C6FAA-7FCE-E90C-C3CE-52282AF35C37}" dt="2022-01-19T02:44:14.495" v="100" actId="20577"/>
        <pc:sldMkLst>
          <pc:docMk/>
          <pc:sldMk cId="1075828815" sldId="498"/>
        </pc:sldMkLst>
        <pc:spChg chg="mod">
          <ac:chgData name="Sa Liu" userId="S::saliu@harrisburgu.edu::02f7fdb1-193c-49b6-87e6-28956df09868" providerId="AD" clId="Web-{988C6FAA-7FCE-E90C-C3CE-52282AF35C37}" dt="2022-01-19T02:44:14.495" v="100" actId="20577"/>
          <ac:spMkLst>
            <pc:docMk/>
            <pc:sldMk cId="1075828815" sldId="498"/>
            <ac:spMk id="3" creationId="{E6FF2919-CA09-4C31-ACAC-5427F26D0682}"/>
          </ac:spMkLst>
        </pc:spChg>
        <pc:picChg chg="add del mod">
          <ac:chgData name="Sa Liu" userId="S::saliu@harrisburgu.edu::02f7fdb1-193c-49b6-87e6-28956df09868" providerId="AD" clId="Web-{988C6FAA-7FCE-E90C-C3CE-52282AF35C37}" dt="2022-01-19T02:42:25.836" v="86"/>
          <ac:picMkLst>
            <pc:docMk/>
            <pc:sldMk cId="1075828815" sldId="498"/>
            <ac:picMk id="4" creationId="{D6210C64-A36C-41D4-9623-51EED54BE560}"/>
          </ac:picMkLst>
        </pc:picChg>
      </pc:sldChg>
      <pc:sldChg chg="addSp delSp modSp mod setBg">
        <pc:chgData name="Sa Liu" userId="S::saliu@harrisburgu.edu::02f7fdb1-193c-49b6-87e6-28956df09868" providerId="AD" clId="Web-{988C6FAA-7FCE-E90C-C3CE-52282AF35C37}" dt="2022-01-19T02:45:08.778" v="116"/>
        <pc:sldMkLst>
          <pc:docMk/>
          <pc:sldMk cId="2493003751" sldId="499"/>
        </pc:sldMkLst>
        <pc:spChg chg="mod">
          <ac:chgData name="Sa Liu" userId="S::saliu@harrisburgu.edu::02f7fdb1-193c-49b6-87e6-28956df09868" providerId="AD" clId="Web-{988C6FAA-7FCE-E90C-C3CE-52282AF35C37}" dt="2022-01-19T02:45:08.778" v="116"/>
          <ac:spMkLst>
            <pc:docMk/>
            <pc:sldMk cId="2493003751" sldId="499"/>
            <ac:spMk id="2" creationId="{9F5F2A59-F115-477F-866F-40A75A627CE5}"/>
          </ac:spMkLst>
        </pc:spChg>
        <pc:spChg chg="del">
          <ac:chgData name="Sa Liu" userId="S::saliu@harrisburgu.edu::02f7fdb1-193c-49b6-87e6-28956df09868" providerId="AD" clId="Web-{988C6FAA-7FCE-E90C-C3CE-52282AF35C37}" dt="2022-01-19T02:45:08.778" v="116"/>
          <ac:spMkLst>
            <pc:docMk/>
            <pc:sldMk cId="2493003751" sldId="499"/>
            <ac:spMk id="3" creationId="{9429FF6F-B960-43BC-821C-0E46F5852E7E}"/>
          </ac:spMkLst>
        </pc:spChg>
        <pc:graphicFrameChg chg="add">
          <ac:chgData name="Sa Liu" userId="S::saliu@harrisburgu.edu::02f7fdb1-193c-49b6-87e6-28956df09868" providerId="AD" clId="Web-{988C6FAA-7FCE-E90C-C3CE-52282AF35C37}" dt="2022-01-19T02:45:08.778" v="116"/>
          <ac:graphicFrameMkLst>
            <pc:docMk/>
            <pc:sldMk cId="2493003751" sldId="499"/>
            <ac:graphicFrameMk id="5" creationId="{AFC76F00-62ED-487C-850B-04B2D6DEDECE}"/>
          </ac:graphicFrameMkLst>
        </pc:graphicFrameChg>
      </pc:sldChg>
      <pc:sldChg chg="addSp delSp modSp new mod ord setBg setClrOvrMap">
        <pc:chgData name="Sa Liu" userId="S::saliu@harrisburgu.edu::02f7fdb1-193c-49b6-87e6-28956df09868" providerId="AD" clId="Web-{988C6FAA-7FCE-E90C-C3CE-52282AF35C37}" dt="2022-01-19T02:41:45.725" v="82" actId="20577"/>
        <pc:sldMkLst>
          <pc:docMk/>
          <pc:sldMk cId="649646063" sldId="500"/>
        </pc:sldMkLst>
        <pc:spChg chg="mod">
          <ac:chgData name="Sa Liu" userId="S::saliu@harrisburgu.edu::02f7fdb1-193c-49b6-87e6-28956df09868" providerId="AD" clId="Web-{988C6FAA-7FCE-E90C-C3CE-52282AF35C37}" dt="2022-01-19T02:41:19.911" v="62"/>
          <ac:spMkLst>
            <pc:docMk/>
            <pc:sldMk cId="649646063" sldId="500"/>
            <ac:spMk id="2" creationId="{0C963EC5-0C52-49CB-888D-93E04E5C4A28}"/>
          </ac:spMkLst>
        </pc:spChg>
        <pc:spChg chg="del">
          <ac:chgData name="Sa Liu" userId="S::saliu@harrisburgu.edu::02f7fdb1-193c-49b6-87e6-28956df09868" providerId="AD" clId="Web-{988C6FAA-7FCE-E90C-C3CE-52282AF35C37}" dt="2022-01-19T02:40:27.300" v="58"/>
          <ac:spMkLst>
            <pc:docMk/>
            <pc:sldMk cId="649646063" sldId="500"/>
            <ac:spMk id="3" creationId="{91C02847-13A1-4D7E-B77C-29B71CFF5E9A}"/>
          </ac:spMkLst>
        </pc:spChg>
        <pc:spChg chg="add mod">
          <ac:chgData name="Sa Liu" userId="S::saliu@harrisburgu.edu::02f7fdb1-193c-49b6-87e6-28956df09868" providerId="AD" clId="Web-{988C6FAA-7FCE-E90C-C3CE-52282AF35C37}" dt="2022-01-19T02:41:45.725" v="82" actId="20577"/>
          <ac:spMkLst>
            <pc:docMk/>
            <pc:sldMk cId="649646063" sldId="500"/>
            <ac:spMk id="8" creationId="{6EE92B3D-A78B-4E1E-9476-1DEE2A56584F}"/>
          </ac:spMkLst>
        </pc:spChg>
        <pc:spChg chg="add">
          <ac:chgData name="Sa Liu" userId="S::saliu@harrisburgu.edu::02f7fdb1-193c-49b6-87e6-28956df09868" providerId="AD" clId="Web-{988C6FAA-7FCE-E90C-C3CE-52282AF35C37}" dt="2022-01-19T02:41:19.911" v="62"/>
          <ac:spMkLst>
            <pc:docMk/>
            <pc:sldMk cId="649646063" sldId="500"/>
            <ac:spMk id="11" creationId="{1BB56EB9-078F-4952-AC1F-149C7A0AE4D5}"/>
          </ac:spMkLst>
        </pc:spChg>
        <pc:spChg chg="add">
          <ac:chgData name="Sa Liu" userId="S::saliu@harrisburgu.edu::02f7fdb1-193c-49b6-87e6-28956df09868" providerId="AD" clId="Web-{988C6FAA-7FCE-E90C-C3CE-52282AF35C37}" dt="2022-01-19T02:41:19.911" v="62"/>
          <ac:spMkLst>
            <pc:docMk/>
            <pc:sldMk cId="649646063" sldId="500"/>
            <ac:spMk id="13" creationId="{10058680-D07C-4893-B2B7-91543F18AB32}"/>
          </ac:spMkLst>
        </pc:spChg>
        <pc:spChg chg="add">
          <ac:chgData name="Sa Liu" userId="S::saliu@harrisburgu.edu::02f7fdb1-193c-49b6-87e6-28956df09868" providerId="AD" clId="Web-{988C6FAA-7FCE-E90C-C3CE-52282AF35C37}" dt="2022-01-19T02:41:19.911" v="62"/>
          <ac:spMkLst>
            <pc:docMk/>
            <pc:sldMk cId="649646063" sldId="500"/>
            <ac:spMk id="15" creationId="{7B42427A-0A1F-4A55-8705-D9179F1E0CFB}"/>
          </ac:spMkLst>
        </pc:spChg>
        <pc:spChg chg="add">
          <ac:chgData name="Sa Liu" userId="S::saliu@harrisburgu.edu::02f7fdb1-193c-49b6-87e6-28956df09868" providerId="AD" clId="Web-{988C6FAA-7FCE-E90C-C3CE-52282AF35C37}" dt="2022-01-19T02:41:19.911" v="62"/>
          <ac:spMkLst>
            <pc:docMk/>
            <pc:sldMk cId="649646063" sldId="500"/>
            <ac:spMk id="17" creationId="{EE54A6FE-D8CB-48A3-900B-053D4EBD3B85}"/>
          </ac:spMkLst>
        </pc:spChg>
        <pc:picChg chg="add mod ord">
          <ac:chgData name="Sa Liu" userId="S::saliu@harrisburgu.edu::02f7fdb1-193c-49b6-87e6-28956df09868" providerId="AD" clId="Web-{988C6FAA-7FCE-E90C-C3CE-52282AF35C37}" dt="2022-01-19T02:41:19.911" v="62"/>
          <ac:picMkLst>
            <pc:docMk/>
            <pc:sldMk cId="649646063" sldId="500"/>
            <ac:picMk id="4" creationId="{29298A39-D1E1-4405-891A-F86D6A657F40}"/>
          </ac:picMkLst>
        </pc:picChg>
      </pc:sldChg>
    </pc:docChg>
  </pc:docChgLst>
  <pc:docChgLst>
    <pc:chgData name="Sa Liu" userId="02f7fdb1-193c-49b6-87e6-28956df09868" providerId="ADAL" clId="{C4492705-3FBB-43FD-9AB2-F9E5E642E084}"/>
    <pc:docChg chg="undo redo custSel mod addSld delSld modSld sldOrd">
      <pc:chgData name="Sa Liu" userId="02f7fdb1-193c-49b6-87e6-28956df09868" providerId="ADAL" clId="{C4492705-3FBB-43FD-9AB2-F9E5E642E084}" dt="2021-01-22T16:37:15.982" v="235" actId="1076"/>
      <pc:docMkLst>
        <pc:docMk/>
      </pc:docMkLst>
      <pc:sldChg chg="modSp mod">
        <pc:chgData name="Sa Liu" userId="02f7fdb1-193c-49b6-87e6-28956df09868" providerId="ADAL" clId="{C4492705-3FBB-43FD-9AB2-F9E5E642E084}" dt="2021-01-20T16:56:56.264" v="5" actId="20577"/>
        <pc:sldMkLst>
          <pc:docMk/>
          <pc:sldMk cId="109857222" sldId="256"/>
        </pc:sldMkLst>
        <pc:spChg chg="mod">
          <ac:chgData name="Sa Liu" userId="02f7fdb1-193c-49b6-87e6-28956df09868" providerId="ADAL" clId="{C4492705-3FBB-43FD-9AB2-F9E5E642E084}" dt="2021-01-20T16:56:56.264" v="5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 mod">
        <pc:chgData name="Sa Liu" userId="02f7fdb1-193c-49b6-87e6-28956df09868" providerId="ADAL" clId="{C4492705-3FBB-43FD-9AB2-F9E5E642E084}" dt="2021-01-20T17:06:34.889" v="25" actId="14100"/>
        <pc:sldMkLst>
          <pc:docMk/>
          <pc:sldMk cId="3526783753" sldId="257"/>
        </pc:sldMkLst>
        <pc:spChg chg="mod">
          <ac:chgData name="Sa Liu" userId="02f7fdb1-193c-49b6-87e6-28956df09868" providerId="ADAL" clId="{C4492705-3FBB-43FD-9AB2-F9E5E642E084}" dt="2021-01-20T17:01:12.996" v="12"/>
          <ac:spMkLst>
            <pc:docMk/>
            <pc:sldMk cId="3526783753" sldId="257"/>
            <ac:spMk id="2" creationId="{A80711B1-3BDE-4C52-B474-CBA8433C65BC}"/>
          </ac:spMkLst>
        </pc:spChg>
        <pc:spChg chg="mod">
          <ac:chgData name="Sa Liu" userId="02f7fdb1-193c-49b6-87e6-28956df09868" providerId="ADAL" clId="{C4492705-3FBB-43FD-9AB2-F9E5E642E084}" dt="2021-01-20T17:06:34.889" v="25" actId="14100"/>
          <ac:spMkLst>
            <pc:docMk/>
            <pc:sldMk cId="3526783753" sldId="257"/>
            <ac:spMk id="3" creationId="{E3795825-4D72-483E-9CB7-0D287490F808}"/>
          </ac:spMkLst>
        </pc:spChg>
        <pc:spChg chg="del mod">
          <ac:chgData name="Sa Liu" userId="02f7fdb1-193c-49b6-87e6-28956df09868" providerId="ADAL" clId="{C4492705-3FBB-43FD-9AB2-F9E5E642E084}" dt="2021-01-20T17:01:44.647" v="24" actId="478"/>
          <ac:spMkLst>
            <pc:docMk/>
            <pc:sldMk cId="3526783753" sldId="257"/>
            <ac:spMk id="5" creationId="{76138E5F-2C9D-4EE1-ADAD-AF7BA8753F98}"/>
          </ac:spMkLst>
        </pc:spChg>
        <pc:spChg chg="del">
          <ac:chgData name="Sa Liu" userId="02f7fdb1-193c-49b6-87e6-28956df09868" providerId="ADAL" clId="{C4492705-3FBB-43FD-9AB2-F9E5E642E084}" dt="2021-01-20T17:00:57.061" v="6" actId="478"/>
          <ac:spMkLst>
            <pc:docMk/>
            <pc:sldMk cId="3526783753" sldId="257"/>
            <ac:spMk id="6" creationId="{3F34E205-7540-4F2E-B8CD-731C41266D05}"/>
          </ac:spMkLst>
        </pc:spChg>
        <pc:picChg chg="add mod">
          <ac:chgData name="Sa Liu" userId="02f7fdb1-193c-49b6-87e6-28956df09868" providerId="ADAL" clId="{C4492705-3FBB-43FD-9AB2-F9E5E642E084}" dt="2021-01-20T17:01:16.565" v="14" actId="1076"/>
          <ac:picMkLst>
            <pc:docMk/>
            <pc:sldMk cId="3526783753" sldId="257"/>
            <ac:picMk id="7" creationId="{C589B3C0-2F68-464B-9D59-A392A3127C5E}"/>
          </ac:picMkLst>
        </pc:picChg>
      </pc:sldChg>
      <pc:sldChg chg="addSp modSp mod">
        <pc:chgData name="Sa Liu" userId="02f7fdb1-193c-49b6-87e6-28956df09868" providerId="ADAL" clId="{C4492705-3FBB-43FD-9AB2-F9E5E642E084}" dt="2021-01-20T17:27:02.015" v="83" actId="1076"/>
        <pc:sldMkLst>
          <pc:docMk/>
          <pc:sldMk cId="2611065725" sldId="258"/>
        </pc:sldMkLst>
        <pc:spChg chg="mod">
          <ac:chgData name="Sa Liu" userId="02f7fdb1-193c-49b6-87e6-28956df09868" providerId="ADAL" clId="{C4492705-3FBB-43FD-9AB2-F9E5E642E084}" dt="2021-01-20T17:26:55.347" v="81" actId="1076"/>
          <ac:spMkLst>
            <pc:docMk/>
            <pc:sldMk cId="2611065725" sldId="258"/>
            <ac:spMk id="3" creationId="{13451B88-9C6C-4743-B2E8-51B924EF04E7}"/>
          </ac:spMkLst>
        </pc:spChg>
        <pc:picChg chg="add mod">
          <ac:chgData name="Sa Liu" userId="02f7fdb1-193c-49b6-87e6-28956df09868" providerId="ADAL" clId="{C4492705-3FBB-43FD-9AB2-F9E5E642E084}" dt="2021-01-20T17:27:02.015" v="83" actId="1076"/>
          <ac:picMkLst>
            <pc:docMk/>
            <pc:sldMk cId="2611065725" sldId="258"/>
            <ac:picMk id="1026" creationId="{D876E4DD-0225-4857-91FA-3F6DB35217B0}"/>
          </ac:picMkLst>
        </pc:picChg>
      </pc:sldChg>
      <pc:sldChg chg="del">
        <pc:chgData name="Sa Liu" userId="02f7fdb1-193c-49b6-87e6-28956df09868" providerId="ADAL" clId="{C4492705-3FBB-43FD-9AB2-F9E5E642E084}" dt="2021-01-20T17:29:05.004" v="109" actId="47"/>
        <pc:sldMkLst>
          <pc:docMk/>
          <pc:sldMk cId="410398997" sldId="259"/>
        </pc:sldMkLst>
      </pc:sldChg>
      <pc:sldChg chg="del">
        <pc:chgData name="Sa Liu" userId="02f7fdb1-193c-49b6-87e6-28956df09868" providerId="ADAL" clId="{C4492705-3FBB-43FD-9AB2-F9E5E642E084}" dt="2021-01-20T17:12:20.415" v="26" actId="47"/>
        <pc:sldMkLst>
          <pc:docMk/>
          <pc:sldMk cId="3826028012" sldId="260"/>
        </pc:sldMkLst>
      </pc:sldChg>
      <pc:sldChg chg="del">
        <pc:chgData name="Sa Liu" userId="02f7fdb1-193c-49b6-87e6-28956df09868" providerId="ADAL" clId="{C4492705-3FBB-43FD-9AB2-F9E5E642E084}" dt="2021-01-20T17:23:06.006" v="51" actId="47"/>
        <pc:sldMkLst>
          <pc:docMk/>
          <pc:sldMk cId="3448952176" sldId="261"/>
        </pc:sldMkLst>
      </pc:sldChg>
      <pc:sldChg chg="modSp mod">
        <pc:chgData name="Sa Liu" userId="02f7fdb1-193c-49b6-87e6-28956df09868" providerId="ADAL" clId="{C4492705-3FBB-43FD-9AB2-F9E5E642E084}" dt="2021-01-22T16:37:15.982" v="235" actId="1076"/>
        <pc:sldMkLst>
          <pc:docMk/>
          <pc:sldMk cId="3053917798" sldId="263"/>
        </pc:sldMkLst>
        <pc:spChg chg="mod">
          <ac:chgData name="Sa Liu" userId="02f7fdb1-193c-49b6-87e6-28956df09868" providerId="ADAL" clId="{C4492705-3FBB-43FD-9AB2-F9E5E642E084}" dt="2021-01-22T16:37:15.982" v="235" actId="1076"/>
          <ac:spMkLst>
            <pc:docMk/>
            <pc:sldMk cId="3053917798" sldId="263"/>
            <ac:spMk id="19" creationId="{DE02D595-01EE-406F-A97E-A0ACC3027BEE}"/>
          </ac:spMkLst>
        </pc:spChg>
      </pc:sldChg>
      <pc:sldChg chg="addSp delSp modSp mod ord setClrOvrMap">
        <pc:chgData name="Sa Liu" userId="02f7fdb1-193c-49b6-87e6-28956df09868" providerId="ADAL" clId="{C4492705-3FBB-43FD-9AB2-F9E5E642E084}" dt="2021-01-20T17:27:58.132" v="108" actId="20577"/>
        <pc:sldMkLst>
          <pc:docMk/>
          <pc:sldMk cId="1339299142" sldId="264"/>
        </pc:sldMkLst>
        <pc:spChg chg="add del">
          <ac:chgData name="Sa Liu" userId="02f7fdb1-193c-49b6-87e6-28956df09868" providerId="ADAL" clId="{C4492705-3FBB-43FD-9AB2-F9E5E642E084}" dt="2021-01-20T17:27:46.487" v="88" actId="26606"/>
          <ac:spMkLst>
            <pc:docMk/>
            <pc:sldMk cId="1339299142" sldId="264"/>
            <ac:spMk id="9" creationId="{1DDC3EF6-2EA5-44B3-94C7-9DDA67A127D0}"/>
          </ac:spMkLst>
        </pc:spChg>
        <pc:spChg chg="add del">
          <ac:chgData name="Sa Liu" userId="02f7fdb1-193c-49b6-87e6-28956df09868" providerId="ADAL" clId="{C4492705-3FBB-43FD-9AB2-F9E5E642E084}" dt="2021-01-20T17:27:46.487" v="88" actId="26606"/>
          <ac:spMkLst>
            <pc:docMk/>
            <pc:sldMk cId="1339299142" sldId="264"/>
            <ac:spMk id="11" creationId="{87925A9A-E9FA-496E-9C09-7C2845E0062B}"/>
          </ac:spMkLst>
        </pc:spChg>
        <pc:spChg chg="add del">
          <ac:chgData name="Sa Liu" userId="02f7fdb1-193c-49b6-87e6-28956df09868" providerId="ADAL" clId="{C4492705-3FBB-43FD-9AB2-F9E5E642E084}" dt="2021-01-20T17:27:46.487" v="88" actId="26606"/>
          <ac:spMkLst>
            <pc:docMk/>
            <pc:sldMk cId="1339299142" sldId="264"/>
            <ac:spMk id="13" creationId="{2073ABB4-E164-4CBF-ADFF-25552BB7913B}"/>
          </ac:spMkLst>
        </pc:spChg>
        <pc:spChg chg="add del">
          <ac:chgData name="Sa Liu" userId="02f7fdb1-193c-49b6-87e6-28956df09868" providerId="ADAL" clId="{C4492705-3FBB-43FD-9AB2-F9E5E642E084}" dt="2021-01-20T17:27:46.487" v="88" actId="26606"/>
          <ac:spMkLst>
            <pc:docMk/>
            <pc:sldMk cId="1339299142" sldId="264"/>
            <ac:spMk id="15" creationId="{1259A422-0023-4292-8200-E080556F30F9}"/>
          </ac:spMkLst>
        </pc:spChg>
        <pc:spChg chg="add del">
          <ac:chgData name="Sa Liu" userId="02f7fdb1-193c-49b6-87e6-28956df09868" providerId="ADAL" clId="{C4492705-3FBB-43FD-9AB2-F9E5E642E084}" dt="2021-01-20T17:27:46.487" v="88" actId="26606"/>
          <ac:spMkLst>
            <pc:docMk/>
            <pc:sldMk cId="1339299142" sldId="264"/>
            <ac:spMk id="17" creationId="{A2413CA5-4739-4BC9-8BB3-B0A4928D314F}"/>
          </ac:spMkLst>
        </pc:spChg>
        <pc:spChg chg="add mod">
          <ac:chgData name="Sa Liu" userId="02f7fdb1-193c-49b6-87e6-28956df09868" providerId="ADAL" clId="{C4492705-3FBB-43FD-9AB2-F9E5E642E084}" dt="2021-01-20T17:27:58.132" v="108" actId="20577"/>
          <ac:spMkLst>
            <pc:docMk/>
            <pc:sldMk cId="1339299142" sldId="264"/>
            <ac:spMk id="21" creationId="{564DB977-DCC1-4E06-871F-3B33A1F6C089}"/>
          </ac:spMkLst>
        </pc:spChg>
        <pc:spChg chg="add del">
          <ac:chgData name="Sa Liu" userId="02f7fdb1-193c-49b6-87e6-28956df09868" providerId="ADAL" clId="{C4492705-3FBB-43FD-9AB2-F9E5E642E084}" dt="2021-01-20T17:27:46.469" v="87" actId="26606"/>
          <ac:spMkLst>
            <pc:docMk/>
            <pc:sldMk cId="1339299142" sldId="264"/>
            <ac:spMk id="22" creationId="{DD651B61-325E-4E73-8445-38B0DE8AAAB6}"/>
          </ac:spMkLst>
        </pc:spChg>
        <pc:spChg chg="add del">
          <ac:chgData name="Sa Liu" userId="02f7fdb1-193c-49b6-87e6-28956df09868" providerId="ADAL" clId="{C4492705-3FBB-43FD-9AB2-F9E5E642E084}" dt="2021-01-20T17:27:46.469" v="87" actId="26606"/>
          <ac:spMkLst>
            <pc:docMk/>
            <pc:sldMk cId="1339299142" sldId="264"/>
            <ac:spMk id="24" creationId="{B42E5253-D3AC-4AC2-B766-8B34F13C2F5E}"/>
          </ac:spMkLst>
        </pc:spChg>
        <pc:spChg chg="add del">
          <ac:chgData name="Sa Liu" userId="02f7fdb1-193c-49b6-87e6-28956df09868" providerId="ADAL" clId="{C4492705-3FBB-43FD-9AB2-F9E5E642E084}" dt="2021-01-20T17:27:46.469" v="87" actId="26606"/>
          <ac:spMkLst>
            <pc:docMk/>
            <pc:sldMk cId="1339299142" sldId="264"/>
            <ac:spMk id="26" creationId="{10AE8D57-436A-4073-9A75-15BB5949F8B4}"/>
          </ac:spMkLst>
        </pc:spChg>
        <pc:spChg chg="add del">
          <ac:chgData name="Sa Liu" userId="02f7fdb1-193c-49b6-87e6-28956df09868" providerId="ADAL" clId="{C4492705-3FBB-43FD-9AB2-F9E5E642E084}" dt="2021-01-20T17:27:46.469" v="87" actId="26606"/>
          <ac:spMkLst>
            <pc:docMk/>
            <pc:sldMk cId="1339299142" sldId="264"/>
            <ac:spMk id="28" creationId="{E2852671-8EB6-4EAF-8AF8-65CF3FD66456}"/>
          </ac:spMkLst>
        </pc:spChg>
        <pc:spChg chg="add del">
          <ac:chgData name="Sa Liu" userId="02f7fdb1-193c-49b6-87e6-28956df09868" providerId="ADAL" clId="{C4492705-3FBB-43FD-9AB2-F9E5E642E084}" dt="2021-01-20T17:27:46.469" v="87" actId="26606"/>
          <ac:spMkLst>
            <pc:docMk/>
            <pc:sldMk cId="1339299142" sldId="264"/>
            <ac:spMk id="30" creationId="{963FC0CD-F19B-4D9C-9C47-EB7E9D16E444}"/>
          </ac:spMkLst>
        </pc:spChg>
        <pc:spChg chg="add del">
          <ac:chgData name="Sa Liu" userId="02f7fdb1-193c-49b6-87e6-28956df09868" providerId="ADAL" clId="{C4492705-3FBB-43FD-9AB2-F9E5E642E084}" dt="2021-01-20T17:27:46.469" v="87" actId="26606"/>
          <ac:spMkLst>
            <pc:docMk/>
            <pc:sldMk cId="1339299142" sldId="264"/>
            <ac:spMk id="32" creationId="{2E70159E-5269-4C18-AA0B-D50513DB3B3C}"/>
          </ac:spMkLst>
        </pc:spChg>
        <pc:spChg chg="add del">
          <ac:chgData name="Sa Liu" userId="02f7fdb1-193c-49b6-87e6-28956df09868" providerId="ADAL" clId="{C4492705-3FBB-43FD-9AB2-F9E5E642E084}" dt="2021-01-20T17:27:46.469" v="87" actId="26606"/>
          <ac:spMkLst>
            <pc:docMk/>
            <pc:sldMk cId="1339299142" sldId="264"/>
            <ac:spMk id="34" creationId="{BBBE9C8C-98B2-41C2-B47B-9A396CBA2326}"/>
          </ac:spMkLst>
        </pc:spChg>
        <pc:spChg chg="add del">
          <ac:chgData name="Sa Liu" userId="02f7fdb1-193c-49b6-87e6-28956df09868" providerId="ADAL" clId="{C4492705-3FBB-43FD-9AB2-F9E5E642E084}" dt="2021-01-20T17:27:46.469" v="87" actId="26606"/>
          <ac:spMkLst>
            <pc:docMk/>
            <pc:sldMk cId="1339299142" sldId="264"/>
            <ac:spMk id="36" creationId="{B2ECCA3D-5ECA-4A8B-B9D7-CE6DEB72B952}"/>
          </ac:spMkLst>
        </pc:spChg>
        <pc:spChg chg="add">
          <ac:chgData name="Sa Liu" userId="02f7fdb1-193c-49b6-87e6-28956df09868" providerId="ADAL" clId="{C4492705-3FBB-43FD-9AB2-F9E5E642E084}" dt="2021-01-20T17:27:46.487" v="88" actId="26606"/>
          <ac:spMkLst>
            <pc:docMk/>
            <pc:sldMk cId="1339299142" sldId="264"/>
            <ac:spMk id="38" creationId="{E9751CB9-7B25-4EB8-9A6F-82F822549F12}"/>
          </ac:spMkLst>
        </pc:spChg>
        <pc:spChg chg="add">
          <ac:chgData name="Sa Liu" userId="02f7fdb1-193c-49b6-87e6-28956df09868" providerId="ADAL" clId="{C4492705-3FBB-43FD-9AB2-F9E5E642E084}" dt="2021-01-20T17:27:46.487" v="88" actId="26606"/>
          <ac:spMkLst>
            <pc:docMk/>
            <pc:sldMk cId="1339299142" sldId="264"/>
            <ac:spMk id="39" creationId="{E1317383-CF3B-4B02-9512-BECBEF6362A4}"/>
          </ac:spMkLst>
        </pc:spChg>
        <pc:spChg chg="add">
          <ac:chgData name="Sa Liu" userId="02f7fdb1-193c-49b6-87e6-28956df09868" providerId="ADAL" clId="{C4492705-3FBB-43FD-9AB2-F9E5E642E084}" dt="2021-01-20T17:27:46.487" v="88" actId="26606"/>
          <ac:spMkLst>
            <pc:docMk/>
            <pc:sldMk cId="1339299142" sldId="264"/>
            <ac:spMk id="40" creationId="{B1D4C7A0-6DF2-4F2D-A45D-F111582974C7}"/>
          </ac:spMkLst>
        </pc:spChg>
        <pc:spChg chg="add">
          <ac:chgData name="Sa Liu" userId="02f7fdb1-193c-49b6-87e6-28956df09868" providerId="ADAL" clId="{C4492705-3FBB-43FD-9AB2-F9E5E642E084}" dt="2021-01-20T17:27:46.487" v="88" actId="26606"/>
          <ac:spMkLst>
            <pc:docMk/>
            <pc:sldMk cId="1339299142" sldId="264"/>
            <ac:spMk id="41" creationId="{DBF3943D-BCB6-4B31-809D-A005686483B4}"/>
          </ac:spMkLst>
        </pc:spChg>
        <pc:spChg chg="add">
          <ac:chgData name="Sa Liu" userId="02f7fdb1-193c-49b6-87e6-28956df09868" providerId="ADAL" clId="{C4492705-3FBB-43FD-9AB2-F9E5E642E084}" dt="2021-01-20T17:27:46.487" v="88" actId="26606"/>
          <ac:spMkLst>
            <pc:docMk/>
            <pc:sldMk cId="1339299142" sldId="264"/>
            <ac:spMk id="42" creationId="{39373A6F-2E1F-4613-8E1D-D68057D29F31}"/>
          </ac:spMkLst>
        </pc:spChg>
        <pc:picChg chg="mod">
          <ac:chgData name="Sa Liu" userId="02f7fdb1-193c-49b6-87e6-28956df09868" providerId="ADAL" clId="{C4492705-3FBB-43FD-9AB2-F9E5E642E084}" dt="2021-01-20T17:27:46.487" v="88" actId="26606"/>
          <ac:picMkLst>
            <pc:docMk/>
            <pc:sldMk cId="1339299142" sldId="264"/>
            <ac:picMk id="4" creationId="{84D5DF6E-2457-4374-B6D8-12EE1A0F70C3}"/>
          </ac:picMkLst>
        </pc:picChg>
      </pc:sldChg>
      <pc:sldChg chg="modSp add ord">
        <pc:chgData name="Sa Liu" userId="02f7fdb1-193c-49b6-87e6-28956df09868" providerId="ADAL" clId="{C4492705-3FBB-43FD-9AB2-F9E5E642E084}" dt="2021-01-20T17:19:21.042" v="32"/>
        <pc:sldMkLst>
          <pc:docMk/>
          <pc:sldMk cId="0" sldId="265"/>
        </pc:sldMkLst>
        <pc:graphicFrameChg chg="mod">
          <ac:chgData name="Sa Liu" userId="02f7fdb1-193c-49b6-87e6-28956df09868" providerId="ADAL" clId="{C4492705-3FBB-43FD-9AB2-F9E5E642E084}" dt="2021-01-20T17:17:12.182" v="29"/>
          <ac:graphicFrameMkLst>
            <pc:docMk/>
            <pc:sldMk cId="0" sldId="265"/>
            <ac:graphicFrameMk id="3" creationId="{7F0CFD25-149E-479D-919F-F1711FECE0BC}"/>
          </ac:graphicFrameMkLst>
        </pc:graphicFrameChg>
        <pc:picChg chg="mod">
          <ac:chgData name="Sa Liu" userId="02f7fdb1-193c-49b6-87e6-28956df09868" providerId="ADAL" clId="{C4492705-3FBB-43FD-9AB2-F9E5E642E084}" dt="2021-01-20T17:19:17.502" v="30" actId="1076"/>
          <ac:picMkLst>
            <pc:docMk/>
            <pc:sldMk cId="0" sldId="265"/>
            <ac:picMk id="1026" creationId="{C755822D-A456-476F-85F0-5C9CC168503E}"/>
          </ac:picMkLst>
        </pc:picChg>
      </pc:sldChg>
      <pc:sldChg chg="delSp modSp add setBg delDesignElem">
        <pc:chgData name="Sa Liu" userId="02f7fdb1-193c-49b6-87e6-28956df09868" providerId="ADAL" clId="{C4492705-3FBB-43FD-9AB2-F9E5E642E084}" dt="2021-01-20T17:47:56.356" v="111" actId="1076"/>
        <pc:sldMkLst>
          <pc:docMk/>
          <pc:sldMk cId="139764055" sldId="490"/>
        </pc:sldMkLst>
        <pc:spChg chg="del">
          <ac:chgData name="Sa Liu" userId="02f7fdb1-193c-49b6-87e6-28956df09868" providerId="ADAL" clId="{C4492705-3FBB-43FD-9AB2-F9E5E642E084}" dt="2021-01-20T17:17:12.182" v="29"/>
          <ac:spMkLst>
            <pc:docMk/>
            <pc:sldMk cId="139764055" sldId="490"/>
            <ac:spMk id="71" creationId="{0CABCAE3-64FC-4149-819F-2C1812824154}"/>
          </ac:spMkLst>
        </pc:spChg>
        <pc:spChg chg="del">
          <ac:chgData name="Sa Liu" userId="02f7fdb1-193c-49b6-87e6-28956df09868" providerId="ADAL" clId="{C4492705-3FBB-43FD-9AB2-F9E5E642E084}" dt="2021-01-20T17:17:12.182" v="29"/>
          <ac:spMkLst>
            <pc:docMk/>
            <pc:sldMk cId="139764055" sldId="490"/>
            <ac:spMk id="79" creationId="{CE2313CB-AD5A-4ABF-8017-2F3888D07300}"/>
          </ac:spMkLst>
        </pc:spChg>
        <pc:spChg chg="del">
          <ac:chgData name="Sa Liu" userId="02f7fdb1-193c-49b6-87e6-28956df09868" providerId="ADAL" clId="{C4492705-3FBB-43FD-9AB2-F9E5E642E084}" dt="2021-01-20T17:17:12.182" v="29"/>
          <ac:spMkLst>
            <pc:docMk/>
            <pc:sldMk cId="139764055" sldId="490"/>
            <ac:spMk id="81" creationId="{FDE009D9-E9CB-4EBB-A0C6-C345F84959D4}"/>
          </ac:spMkLst>
        </pc:spChg>
        <pc:spChg chg="del">
          <ac:chgData name="Sa Liu" userId="02f7fdb1-193c-49b6-87e6-28956df09868" providerId="ADAL" clId="{C4492705-3FBB-43FD-9AB2-F9E5E642E084}" dt="2021-01-20T17:17:12.182" v="29"/>
          <ac:spMkLst>
            <pc:docMk/>
            <pc:sldMk cId="139764055" sldId="490"/>
            <ac:spMk id="87" creationId="{EC547D0E-8A87-4725-8224-311D6A772966}"/>
          </ac:spMkLst>
        </pc:spChg>
        <pc:grpChg chg="del">
          <ac:chgData name="Sa Liu" userId="02f7fdb1-193c-49b6-87e6-28956df09868" providerId="ADAL" clId="{C4492705-3FBB-43FD-9AB2-F9E5E642E084}" dt="2021-01-20T17:17:12.182" v="29"/>
          <ac:grpSpMkLst>
            <pc:docMk/>
            <pc:sldMk cId="139764055" sldId="490"/>
            <ac:grpSpMk id="83" creationId="{230FFF44-4B6D-47A3-8EF6-EC72DA2A7FFD}"/>
          </ac:grpSpMkLst>
        </pc:grpChg>
        <pc:picChg chg="del">
          <ac:chgData name="Sa Liu" userId="02f7fdb1-193c-49b6-87e6-28956df09868" providerId="ADAL" clId="{C4492705-3FBB-43FD-9AB2-F9E5E642E084}" dt="2021-01-20T17:17:12.182" v="29"/>
          <ac:picMkLst>
            <pc:docMk/>
            <pc:sldMk cId="139764055" sldId="490"/>
            <ac:picMk id="73" creationId="{012FDCFE-9AD2-4D8A-8CBF-B3AA37EBF6DD}"/>
          </ac:picMkLst>
        </pc:picChg>
        <pc:picChg chg="del">
          <ac:chgData name="Sa Liu" userId="02f7fdb1-193c-49b6-87e6-28956df09868" providerId="ADAL" clId="{C4492705-3FBB-43FD-9AB2-F9E5E642E084}" dt="2021-01-20T17:17:12.182" v="29"/>
          <ac:picMkLst>
            <pc:docMk/>
            <pc:sldMk cId="139764055" sldId="490"/>
            <ac:picMk id="91" creationId="{3A580E99-2B1B-4372-A707-20312A9403A1}"/>
          </ac:picMkLst>
        </pc:picChg>
        <pc:picChg chg="mod">
          <ac:chgData name="Sa Liu" userId="02f7fdb1-193c-49b6-87e6-28956df09868" providerId="ADAL" clId="{C4492705-3FBB-43FD-9AB2-F9E5E642E084}" dt="2021-01-20T17:47:56.356" v="111" actId="1076"/>
          <ac:picMkLst>
            <pc:docMk/>
            <pc:sldMk cId="139764055" sldId="490"/>
            <ac:picMk id="3074" creationId="{6B8DB978-6364-4DEA-8EC5-118834F3A7E6}"/>
          </ac:picMkLst>
        </pc:picChg>
        <pc:cxnChg chg="del">
          <ac:chgData name="Sa Liu" userId="02f7fdb1-193c-49b6-87e6-28956df09868" providerId="ADAL" clId="{C4492705-3FBB-43FD-9AB2-F9E5E642E084}" dt="2021-01-20T17:17:12.182" v="29"/>
          <ac:cxnSpMkLst>
            <pc:docMk/>
            <pc:sldMk cId="139764055" sldId="490"/>
            <ac:cxnSpMk id="75" creationId="{FBD463FC-4CA8-4FF4-85A3-AF9F4B98D210}"/>
          </ac:cxnSpMkLst>
        </pc:cxnChg>
        <pc:cxnChg chg="del">
          <ac:chgData name="Sa Liu" userId="02f7fdb1-193c-49b6-87e6-28956df09868" providerId="ADAL" clId="{C4492705-3FBB-43FD-9AB2-F9E5E642E084}" dt="2021-01-20T17:17:12.182" v="29"/>
          <ac:cxnSpMkLst>
            <pc:docMk/>
            <pc:sldMk cId="139764055" sldId="490"/>
            <ac:cxnSpMk id="77" creationId="{BECF35C3-8B44-4F4B-BD25-4C01823DB22A}"/>
          </ac:cxnSpMkLst>
        </pc:cxnChg>
        <pc:cxnChg chg="del">
          <ac:chgData name="Sa Liu" userId="02f7fdb1-193c-49b6-87e6-28956df09868" providerId="ADAL" clId="{C4492705-3FBB-43FD-9AB2-F9E5E642E084}" dt="2021-01-20T17:17:12.182" v="29"/>
          <ac:cxnSpMkLst>
            <pc:docMk/>
            <pc:sldMk cId="139764055" sldId="490"/>
            <ac:cxnSpMk id="89" creationId="{3E5C3848-5A58-4B84-AFBB-E7D9B99EB1EA}"/>
          </ac:cxnSpMkLst>
        </pc:cxnChg>
        <pc:cxnChg chg="del">
          <ac:chgData name="Sa Liu" userId="02f7fdb1-193c-49b6-87e6-28956df09868" providerId="ADAL" clId="{C4492705-3FBB-43FD-9AB2-F9E5E642E084}" dt="2021-01-20T17:17:12.182" v="29"/>
          <ac:cxnSpMkLst>
            <pc:docMk/>
            <pc:sldMk cId="139764055" sldId="490"/>
            <ac:cxnSpMk id="93" creationId="{63B4A4AA-0179-4AB7-8EED-031600A724D6}"/>
          </ac:cxnSpMkLst>
        </pc:cxnChg>
      </pc:sldChg>
      <pc:sldChg chg="modSp add del mod">
        <pc:chgData name="Sa Liu" userId="02f7fdb1-193c-49b6-87e6-28956df09868" providerId="ADAL" clId="{C4492705-3FBB-43FD-9AB2-F9E5E642E084}" dt="2021-01-20T17:21:40.563" v="35" actId="47"/>
        <pc:sldMkLst>
          <pc:docMk/>
          <pc:sldMk cId="3694608221" sldId="491"/>
        </pc:sldMkLst>
        <pc:spChg chg="mod">
          <ac:chgData name="Sa Liu" userId="02f7fdb1-193c-49b6-87e6-28956df09868" providerId="ADAL" clId="{C4492705-3FBB-43FD-9AB2-F9E5E642E084}" dt="2021-01-20T17:21:33.509" v="34" actId="1076"/>
          <ac:spMkLst>
            <pc:docMk/>
            <pc:sldMk cId="3694608221" sldId="491"/>
            <ac:spMk id="4" creationId="{9D35DCB6-5115-4479-A2A0-91B4EE38B7DF}"/>
          </ac:spMkLst>
        </pc:spChg>
        <pc:graphicFrameChg chg="mod">
          <ac:chgData name="Sa Liu" userId="02f7fdb1-193c-49b6-87e6-28956df09868" providerId="ADAL" clId="{C4492705-3FBB-43FD-9AB2-F9E5E642E084}" dt="2021-01-20T17:17:12.182" v="29"/>
          <ac:graphicFrameMkLst>
            <pc:docMk/>
            <pc:sldMk cId="3694608221" sldId="491"/>
            <ac:graphicFrameMk id="3" creationId="{7F0CFD25-149E-479D-919F-F1711FECE0BC}"/>
          </ac:graphicFrameMkLst>
        </pc:graphicFrameChg>
      </pc:sldChg>
      <pc:sldChg chg="modSp add">
        <pc:chgData name="Sa Liu" userId="02f7fdb1-193c-49b6-87e6-28956df09868" providerId="ADAL" clId="{C4492705-3FBB-43FD-9AB2-F9E5E642E084}" dt="2021-01-20T17:17:12.182" v="29"/>
        <pc:sldMkLst>
          <pc:docMk/>
          <pc:sldMk cId="1343465923" sldId="492"/>
        </pc:sldMkLst>
        <pc:graphicFrameChg chg="mod">
          <ac:chgData name="Sa Liu" userId="02f7fdb1-193c-49b6-87e6-28956df09868" providerId="ADAL" clId="{C4492705-3FBB-43FD-9AB2-F9E5E642E084}" dt="2021-01-20T17:17:12.182" v="29"/>
          <ac:graphicFrameMkLst>
            <pc:docMk/>
            <pc:sldMk cId="1343465923" sldId="492"/>
            <ac:graphicFrameMk id="3" creationId="{7F0CFD25-149E-479D-919F-F1711FECE0BC}"/>
          </ac:graphicFrameMkLst>
        </pc:graphicFrameChg>
      </pc:sldChg>
      <pc:sldChg chg="delSp modSp add mod setBg delDesignElem">
        <pc:chgData name="Sa Liu" userId="02f7fdb1-193c-49b6-87e6-28956df09868" providerId="ADAL" clId="{C4492705-3FBB-43FD-9AB2-F9E5E642E084}" dt="2021-01-20T17:23:17.476" v="59" actId="20577"/>
        <pc:sldMkLst>
          <pc:docMk/>
          <pc:sldMk cId="3175355123" sldId="493"/>
        </pc:sldMkLst>
        <pc:spChg chg="mod">
          <ac:chgData name="Sa Liu" userId="02f7fdb1-193c-49b6-87e6-28956df09868" providerId="ADAL" clId="{C4492705-3FBB-43FD-9AB2-F9E5E642E084}" dt="2021-01-20T17:23:17.476" v="59" actId="20577"/>
          <ac:spMkLst>
            <pc:docMk/>
            <pc:sldMk cId="3175355123" sldId="493"/>
            <ac:spMk id="2" creationId="{11F0D73E-6397-46B4-85E7-1EF9DF9E109E}"/>
          </ac:spMkLst>
        </pc:spChg>
        <pc:spChg chg="del">
          <ac:chgData name="Sa Liu" userId="02f7fdb1-193c-49b6-87e6-28956df09868" providerId="ADAL" clId="{C4492705-3FBB-43FD-9AB2-F9E5E642E084}" dt="2021-01-20T17:17:12.182" v="29"/>
          <ac:spMkLst>
            <pc:docMk/>
            <pc:sldMk cId="3175355123" sldId="493"/>
            <ac:spMk id="30" creationId="{482E7304-2AC2-4A5C-924D-A6AC3FFC5EAC}"/>
          </ac:spMkLst>
        </pc:spChg>
        <pc:spChg chg="del">
          <ac:chgData name="Sa Liu" userId="02f7fdb1-193c-49b6-87e6-28956df09868" providerId="ADAL" clId="{C4492705-3FBB-43FD-9AB2-F9E5E642E084}" dt="2021-01-20T17:17:12.182" v="29"/>
          <ac:spMkLst>
            <pc:docMk/>
            <pc:sldMk cId="3175355123" sldId="493"/>
            <ac:spMk id="32" creationId="{A3C183B1-1D4B-4E3D-A02E-A426E3BFA016}"/>
          </ac:spMkLst>
        </pc:spChg>
        <pc:graphicFrameChg chg="mod">
          <ac:chgData name="Sa Liu" userId="02f7fdb1-193c-49b6-87e6-28956df09868" providerId="ADAL" clId="{C4492705-3FBB-43FD-9AB2-F9E5E642E084}" dt="2021-01-20T17:22:49.475" v="50" actId="20577"/>
          <ac:graphicFrameMkLst>
            <pc:docMk/>
            <pc:sldMk cId="3175355123" sldId="493"/>
            <ac:graphicFrameMk id="28" creationId="{238ACC22-9641-446E-8B66-876E4D6A2105}"/>
          </ac:graphicFrameMkLst>
        </pc:graphicFrameChg>
        <pc:cxnChg chg="del">
          <ac:chgData name="Sa Liu" userId="02f7fdb1-193c-49b6-87e6-28956df09868" providerId="ADAL" clId="{C4492705-3FBB-43FD-9AB2-F9E5E642E084}" dt="2021-01-20T17:17:12.182" v="29"/>
          <ac:cxnSpMkLst>
            <pc:docMk/>
            <pc:sldMk cId="3175355123" sldId="493"/>
            <ac:cxnSpMk id="31" creationId="{D259FEF2-F6A5-442F-BA10-4E39EECD0ABE}"/>
          </ac:cxnSpMkLst>
        </pc:cxnChg>
      </pc:sldChg>
      <pc:sldChg chg="modSp add">
        <pc:chgData name="Sa Liu" userId="02f7fdb1-193c-49b6-87e6-28956df09868" providerId="ADAL" clId="{C4492705-3FBB-43FD-9AB2-F9E5E642E084}" dt="2021-01-20T17:17:12.182" v="29"/>
        <pc:sldMkLst>
          <pc:docMk/>
          <pc:sldMk cId="786807092" sldId="494"/>
        </pc:sldMkLst>
        <pc:graphicFrameChg chg="mod">
          <ac:chgData name="Sa Liu" userId="02f7fdb1-193c-49b6-87e6-28956df09868" providerId="ADAL" clId="{C4492705-3FBB-43FD-9AB2-F9E5E642E084}" dt="2021-01-20T17:17:12.182" v="29"/>
          <ac:graphicFrameMkLst>
            <pc:docMk/>
            <pc:sldMk cId="786807092" sldId="494"/>
            <ac:graphicFrameMk id="3" creationId="{7F0CFD25-149E-479D-919F-F1711FECE0BC}"/>
          </ac:graphicFrameMkLst>
        </pc:graphicFrameChg>
      </pc:sldChg>
      <pc:sldChg chg="modSp add mod">
        <pc:chgData name="Sa Liu" userId="02f7fdb1-193c-49b6-87e6-28956df09868" providerId="ADAL" clId="{C4492705-3FBB-43FD-9AB2-F9E5E642E084}" dt="2021-01-20T17:21:27.668" v="33" actId="1076"/>
        <pc:sldMkLst>
          <pc:docMk/>
          <pc:sldMk cId="1075828815" sldId="498"/>
        </pc:sldMkLst>
        <pc:spChg chg="mod">
          <ac:chgData name="Sa Liu" userId="02f7fdb1-193c-49b6-87e6-28956df09868" providerId="ADAL" clId="{C4492705-3FBB-43FD-9AB2-F9E5E642E084}" dt="2021-01-20T17:21:27.668" v="33" actId="1076"/>
          <ac:spMkLst>
            <pc:docMk/>
            <pc:sldMk cId="1075828815" sldId="498"/>
            <ac:spMk id="3" creationId="{E6FF2919-CA09-4C31-ACAC-5427F26D0682}"/>
          </ac:spMkLst>
        </pc:spChg>
      </pc:sldChg>
      <pc:sldChg chg="modSp new mod">
        <pc:chgData name="Sa Liu" userId="02f7fdb1-193c-49b6-87e6-28956df09868" providerId="ADAL" clId="{C4492705-3FBB-43FD-9AB2-F9E5E642E084}" dt="2021-01-22T14:19:05.998" v="234" actId="20577"/>
        <pc:sldMkLst>
          <pc:docMk/>
          <pc:sldMk cId="2493003751" sldId="499"/>
        </pc:sldMkLst>
        <pc:spChg chg="mod">
          <ac:chgData name="Sa Liu" userId="02f7fdb1-193c-49b6-87e6-28956df09868" providerId="ADAL" clId="{C4492705-3FBB-43FD-9AB2-F9E5E642E084}" dt="2021-01-20T18:04:08.500" v="122" actId="20577"/>
          <ac:spMkLst>
            <pc:docMk/>
            <pc:sldMk cId="2493003751" sldId="499"/>
            <ac:spMk id="2" creationId="{9F5F2A59-F115-477F-866F-40A75A627CE5}"/>
          </ac:spMkLst>
        </pc:spChg>
        <pc:spChg chg="mod">
          <ac:chgData name="Sa Liu" userId="02f7fdb1-193c-49b6-87e6-28956df09868" providerId="ADAL" clId="{C4492705-3FBB-43FD-9AB2-F9E5E642E084}" dt="2021-01-22T14:19:05.998" v="234" actId="20577"/>
          <ac:spMkLst>
            <pc:docMk/>
            <pc:sldMk cId="2493003751" sldId="499"/>
            <ac:spMk id="3" creationId="{9429FF6F-B960-43BC-821C-0E46F5852E7E}"/>
          </ac:spMkLst>
        </pc:spChg>
      </pc:sldChg>
    </pc:docChg>
  </pc:docChgLst>
  <pc:docChgLst>
    <pc:chgData name="Sa Liu" userId="S::saliu@harrisburgu.edu::02f7fdb1-193c-49b6-87e6-28956df09868" providerId="AD" clId="Web-{A51D2F7F-A00F-70E7-B062-C5E6CC6F7356}"/>
    <pc:docChg chg="modSld sldOrd">
      <pc:chgData name="Sa Liu" userId="S::saliu@harrisburgu.edu::02f7fdb1-193c-49b6-87e6-28956df09868" providerId="AD" clId="Web-{A51D2F7F-A00F-70E7-B062-C5E6CC6F7356}" dt="2019-09-05T22:09:17.344" v="110" actId="20577"/>
      <pc:docMkLst>
        <pc:docMk/>
      </pc:docMkLst>
      <pc:sldChg chg="modSp">
        <pc:chgData name="Sa Liu" userId="S::saliu@harrisburgu.edu::02f7fdb1-193c-49b6-87e6-28956df09868" providerId="AD" clId="Web-{A51D2F7F-A00F-70E7-B062-C5E6CC6F7356}" dt="2019-09-05T13:02:13.365" v="35" actId="20577"/>
        <pc:sldMkLst>
          <pc:docMk/>
          <pc:sldMk cId="3526783753" sldId="257"/>
        </pc:sldMkLst>
        <pc:spChg chg="mod">
          <ac:chgData name="Sa Liu" userId="S::saliu@harrisburgu.edu::02f7fdb1-193c-49b6-87e6-28956df09868" providerId="AD" clId="Web-{A51D2F7F-A00F-70E7-B062-C5E6CC6F7356}" dt="2019-09-05T13:02:13.365" v="35" actId="20577"/>
          <ac:spMkLst>
            <pc:docMk/>
            <pc:sldMk cId="3526783753" sldId="257"/>
            <ac:spMk id="3" creationId="{E3795825-4D72-483E-9CB7-0D287490F808}"/>
          </ac:spMkLst>
        </pc:spChg>
      </pc:sldChg>
      <pc:sldChg chg="modSp">
        <pc:chgData name="Sa Liu" userId="S::saliu@harrisburgu.edu::02f7fdb1-193c-49b6-87e6-28956df09868" providerId="AD" clId="Web-{A51D2F7F-A00F-70E7-B062-C5E6CC6F7356}" dt="2019-09-05T22:07:55.125" v="108" actId="20577"/>
        <pc:sldMkLst>
          <pc:docMk/>
          <pc:sldMk cId="2611065725" sldId="258"/>
        </pc:sldMkLst>
        <pc:spChg chg="mod">
          <ac:chgData name="Sa Liu" userId="S::saliu@harrisburgu.edu::02f7fdb1-193c-49b6-87e6-28956df09868" providerId="AD" clId="Web-{A51D2F7F-A00F-70E7-B062-C5E6CC6F7356}" dt="2019-09-05T22:07:55.125" v="108" actId="20577"/>
          <ac:spMkLst>
            <pc:docMk/>
            <pc:sldMk cId="2611065725" sldId="258"/>
            <ac:spMk id="3" creationId="{13451B88-9C6C-4743-B2E8-51B924EF04E7}"/>
          </ac:spMkLst>
        </pc:spChg>
      </pc:sldChg>
      <pc:sldChg chg="modSp">
        <pc:chgData name="Sa Liu" userId="S::saliu@harrisburgu.edu::02f7fdb1-193c-49b6-87e6-28956df09868" providerId="AD" clId="Web-{A51D2F7F-A00F-70E7-B062-C5E6CC6F7356}" dt="2019-09-05T13:12:17.301" v="55" actId="20577"/>
        <pc:sldMkLst>
          <pc:docMk/>
          <pc:sldMk cId="410398997" sldId="259"/>
        </pc:sldMkLst>
        <pc:spChg chg="mod">
          <ac:chgData name="Sa Liu" userId="S::saliu@harrisburgu.edu::02f7fdb1-193c-49b6-87e6-28956df09868" providerId="AD" clId="Web-{A51D2F7F-A00F-70E7-B062-C5E6CC6F7356}" dt="2019-09-05T13:12:17.301" v="55" actId="20577"/>
          <ac:spMkLst>
            <pc:docMk/>
            <pc:sldMk cId="410398997" sldId="259"/>
            <ac:spMk id="3" creationId="{DD1E8BF2-54F8-4C78-A5E7-97FBCF736BEA}"/>
          </ac:spMkLst>
        </pc:spChg>
      </pc:sldChg>
      <pc:sldChg chg="ord">
        <pc:chgData name="Sa Liu" userId="S::saliu@harrisburgu.edu::02f7fdb1-193c-49b6-87e6-28956df09868" providerId="AD" clId="Web-{A51D2F7F-A00F-70E7-B062-C5E6CC6F7356}" dt="2019-09-05T13:02:15.021" v="37"/>
        <pc:sldMkLst>
          <pc:docMk/>
          <pc:sldMk cId="1277224736" sldId="260"/>
        </pc:sldMkLst>
      </pc:sldChg>
    </pc:docChg>
  </pc:docChgLst>
  <pc:docChgLst>
    <pc:chgData name="Sa Liu" userId="S::saliu@harrisburgu.edu::02f7fdb1-193c-49b6-87e6-28956df09868" providerId="AD" clId="Web-{D1FFD0F6-E0F2-545D-753D-EEE61C7D288B}"/>
    <pc:docChg chg="modSld">
      <pc:chgData name="Sa Liu" userId="S::saliu@harrisburgu.edu::02f7fdb1-193c-49b6-87e6-28956df09868" providerId="AD" clId="Web-{D1FFD0F6-E0F2-545D-753D-EEE61C7D288B}" dt="2020-01-14T16:10:59.632" v="15" actId="20577"/>
      <pc:docMkLst>
        <pc:docMk/>
      </pc:docMkLst>
      <pc:sldChg chg="modSp">
        <pc:chgData name="Sa Liu" userId="S::saliu@harrisburgu.edu::02f7fdb1-193c-49b6-87e6-28956df09868" providerId="AD" clId="Web-{D1FFD0F6-E0F2-545D-753D-EEE61C7D288B}" dt="2020-01-14T16:10:59.632" v="14" actId="20577"/>
        <pc:sldMkLst>
          <pc:docMk/>
          <pc:sldMk cId="3448952176" sldId="261"/>
        </pc:sldMkLst>
        <pc:spChg chg="mod">
          <ac:chgData name="Sa Liu" userId="S::saliu@harrisburgu.edu::02f7fdb1-193c-49b6-87e6-28956df09868" providerId="AD" clId="Web-{D1FFD0F6-E0F2-545D-753D-EEE61C7D288B}" dt="2020-01-14T16:10:59.632" v="14" actId="20577"/>
          <ac:spMkLst>
            <pc:docMk/>
            <pc:sldMk cId="3448952176" sldId="261"/>
            <ac:spMk id="3" creationId="{ECC39443-40AB-4A15-B3DA-99F1795B8CCF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7E01DE-FB14-4F93-8A96-948BDB18F77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5C5E3DEA-F385-4B52-9D1A-FB710BBEB6CE}">
      <dgm:prSet/>
      <dgm:spPr/>
      <dgm:t>
        <a:bodyPr/>
        <a:lstStyle/>
        <a:p>
          <a:r>
            <a:rPr lang="en-US" b="1"/>
            <a:t>Open-Source Collaboration</a:t>
          </a:r>
          <a:endParaRPr lang="en-US"/>
        </a:p>
      </dgm:t>
    </dgm:pt>
    <dgm:pt modelId="{42496A30-EE57-4D47-98B3-91655C7E2A4B}" type="parTrans" cxnId="{D8835528-E3A7-43C6-9973-699EB6330D47}">
      <dgm:prSet/>
      <dgm:spPr/>
      <dgm:t>
        <a:bodyPr/>
        <a:lstStyle/>
        <a:p>
          <a:endParaRPr lang="en-US"/>
        </a:p>
      </dgm:t>
    </dgm:pt>
    <dgm:pt modelId="{2FBC7FC7-7917-40CD-B708-B5D3CAF5B85C}" type="sibTrans" cxnId="{D8835528-E3A7-43C6-9973-699EB6330D47}">
      <dgm:prSet/>
      <dgm:spPr/>
      <dgm:t>
        <a:bodyPr/>
        <a:lstStyle/>
        <a:p>
          <a:endParaRPr lang="en-US"/>
        </a:p>
      </dgm:t>
    </dgm:pt>
    <dgm:pt modelId="{8CB26326-C957-4633-A698-E308D08E33B3}">
      <dgm:prSet/>
      <dgm:spPr/>
      <dgm:t>
        <a:bodyPr/>
        <a:lstStyle/>
        <a:p>
          <a:r>
            <a:rPr lang="en-US" b="1" dirty="0"/>
            <a:t>Download IMED 335</a:t>
          </a:r>
          <a:endParaRPr lang="en-US" dirty="0"/>
        </a:p>
      </dgm:t>
    </dgm:pt>
    <dgm:pt modelId="{8DA023F9-4C74-49CF-A660-236BB96AD1BB}" type="parTrans" cxnId="{BDF46F9A-C92C-4F26-BF56-870E920DE9E8}">
      <dgm:prSet/>
      <dgm:spPr/>
      <dgm:t>
        <a:bodyPr/>
        <a:lstStyle/>
        <a:p>
          <a:endParaRPr lang="en-US"/>
        </a:p>
      </dgm:t>
    </dgm:pt>
    <dgm:pt modelId="{B211DA14-F5DD-4671-B957-A0009FDA77BD}" type="sibTrans" cxnId="{BDF46F9A-C92C-4F26-BF56-870E920DE9E8}">
      <dgm:prSet/>
      <dgm:spPr/>
      <dgm:t>
        <a:bodyPr/>
        <a:lstStyle/>
        <a:p>
          <a:endParaRPr lang="en-US"/>
        </a:p>
      </dgm:t>
    </dgm:pt>
    <dgm:pt modelId="{59898026-21C5-4714-AE86-583F630827D0}">
      <dgm:prSet/>
      <dgm:spPr/>
      <dgm:t>
        <a:bodyPr/>
        <a:lstStyle/>
        <a:p>
          <a:r>
            <a:rPr lang="en-US" b="1"/>
            <a:t>Add your own file here. </a:t>
          </a:r>
          <a:endParaRPr lang="en-US"/>
        </a:p>
      </dgm:t>
    </dgm:pt>
    <dgm:pt modelId="{F1C9CB2F-9F9B-4F5B-A9FF-C4E750F4D9F7}" type="parTrans" cxnId="{BE07A975-B42B-4F10-B19D-78FD9760EB98}">
      <dgm:prSet/>
      <dgm:spPr/>
      <dgm:t>
        <a:bodyPr/>
        <a:lstStyle/>
        <a:p>
          <a:endParaRPr lang="en-US"/>
        </a:p>
      </dgm:t>
    </dgm:pt>
    <dgm:pt modelId="{12E86CD6-97B2-4152-8EDA-711B5468D187}" type="sibTrans" cxnId="{BE07A975-B42B-4F10-B19D-78FD9760EB98}">
      <dgm:prSet/>
      <dgm:spPr/>
      <dgm:t>
        <a:bodyPr/>
        <a:lstStyle/>
        <a:p>
          <a:endParaRPr lang="en-US"/>
        </a:p>
      </dgm:t>
    </dgm:pt>
    <dgm:pt modelId="{036B8354-4CF7-4B1A-B23A-98D971362FF6}">
      <dgm:prSet/>
      <dgm:spPr/>
      <dgm:t>
        <a:bodyPr/>
        <a:lstStyle/>
        <a:p>
          <a:r>
            <a:rPr lang="en-US" b="1"/>
            <a:t>Share with Class</a:t>
          </a:r>
          <a:endParaRPr lang="en-US"/>
        </a:p>
      </dgm:t>
    </dgm:pt>
    <dgm:pt modelId="{0B851DBC-A216-4B4A-9972-CC1F7AB4C353}" type="parTrans" cxnId="{A28A6011-D8DE-4D05-8E5C-6F43D3621E54}">
      <dgm:prSet/>
      <dgm:spPr/>
      <dgm:t>
        <a:bodyPr/>
        <a:lstStyle/>
        <a:p>
          <a:endParaRPr lang="en-US"/>
        </a:p>
      </dgm:t>
    </dgm:pt>
    <dgm:pt modelId="{965D67A1-E47E-4AD9-ADDC-9D52C8D3DD8B}" type="sibTrans" cxnId="{A28A6011-D8DE-4D05-8E5C-6F43D3621E54}">
      <dgm:prSet/>
      <dgm:spPr/>
      <dgm:t>
        <a:bodyPr/>
        <a:lstStyle/>
        <a:p>
          <a:endParaRPr lang="en-US"/>
        </a:p>
      </dgm:t>
    </dgm:pt>
    <dgm:pt modelId="{1E0295DA-D499-4E83-98F1-E0D9CEDF7714}" type="pres">
      <dgm:prSet presAssocID="{9F7E01DE-FB14-4F93-8A96-948BDB18F77B}" presName="root" presStyleCnt="0">
        <dgm:presLayoutVars>
          <dgm:dir/>
          <dgm:resizeHandles val="exact"/>
        </dgm:presLayoutVars>
      </dgm:prSet>
      <dgm:spPr/>
    </dgm:pt>
    <dgm:pt modelId="{99CEEE8F-748C-45F2-AA38-457CDE2A6BD1}" type="pres">
      <dgm:prSet presAssocID="{5C5E3DEA-F385-4B52-9D1A-FB710BBEB6CE}" presName="compNode" presStyleCnt="0"/>
      <dgm:spPr/>
    </dgm:pt>
    <dgm:pt modelId="{43081F3C-40B5-401E-BF6C-C5707224950C}" type="pres">
      <dgm:prSet presAssocID="{5C5E3DEA-F385-4B52-9D1A-FB710BBEB6C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1819FF75-8DD9-4727-980D-6C189DBA7632}" type="pres">
      <dgm:prSet presAssocID="{5C5E3DEA-F385-4B52-9D1A-FB710BBEB6CE}" presName="spaceRect" presStyleCnt="0"/>
      <dgm:spPr/>
    </dgm:pt>
    <dgm:pt modelId="{7EE76F65-4424-4CFA-9957-A9A9CCDC3DD3}" type="pres">
      <dgm:prSet presAssocID="{5C5E3DEA-F385-4B52-9D1A-FB710BBEB6CE}" presName="textRect" presStyleLbl="revTx" presStyleIdx="0" presStyleCnt="4">
        <dgm:presLayoutVars>
          <dgm:chMax val="1"/>
          <dgm:chPref val="1"/>
        </dgm:presLayoutVars>
      </dgm:prSet>
      <dgm:spPr/>
    </dgm:pt>
    <dgm:pt modelId="{2BE6F96A-640E-48B3-AF2F-41D8397B057E}" type="pres">
      <dgm:prSet presAssocID="{2FBC7FC7-7917-40CD-B708-B5D3CAF5B85C}" presName="sibTrans" presStyleCnt="0"/>
      <dgm:spPr/>
    </dgm:pt>
    <dgm:pt modelId="{433A07E1-DD73-4575-8595-0552DE61BD8E}" type="pres">
      <dgm:prSet presAssocID="{8CB26326-C957-4633-A698-E308D08E33B3}" presName="compNode" presStyleCnt="0"/>
      <dgm:spPr/>
    </dgm:pt>
    <dgm:pt modelId="{344DAA67-7D7E-40CE-A079-640691298720}" type="pres">
      <dgm:prSet presAssocID="{8CB26326-C957-4633-A698-E308D08E33B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"/>
        </a:ext>
      </dgm:extLst>
    </dgm:pt>
    <dgm:pt modelId="{5D27A18D-5553-4F89-A61D-8E52AAC21585}" type="pres">
      <dgm:prSet presAssocID="{8CB26326-C957-4633-A698-E308D08E33B3}" presName="spaceRect" presStyleCnt="0"/>
      <dgm:spPr/>
    </dgm:pt>
    <dgm:pt modelId="{76881B6C-95E3-48E8-B6F9-7A3BBCDC217D}" type="pres">
      <dgm:prSet presAssocID="{8CB26326-C957-4633-A698-E308D08E33B3}" presName="textRect" presStyleLbl="revTx" presStyleIdx="1" presStyleCnt="4">
        <dgm:presLayoutVars>
          <dgm:chMax val="1"/>
          <dgm:chPref val="1"/>
        </dgm:presLayoutVars>
      </dgm:prSet>
      <dgm:spPr/>
    </dgm:pt>
    <dgm:pt modelId="{E1A83FEB-3F5C-4BAC-B847-CECBCD6ED871}" type="pres">
      <dgm:prSet presAssocID="{B211DA14-F5DD-4671-B957-A0009FDA77BD}" presName="sibTrans" presStyleCnt="0"/>
      <dgm:spPr/>
    </dgm:pt>
    <dgm:pt modelId="{279448D2-C0AA-47B3-A5C1-04D9462A501F}" type="pres">
      <dgm:prSet presAssocID="{59898026-21C5-4714-AE86-583F630827D0}" presName="compNode" presStyleCnt="0"/>
      <dgm:spPr/>
    </dgm:pt>
    <dgm:pt modelId="{79B2DA2C-EA68-40C9-98C8-982392D7C8C6}" type="pres">
      <dgm:prSet presAssocID="{59898026-21C5-4714-AE86-583F630827D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8F084A82-6982-471E-98D9-B592D723AC29}" type="pres">
      <dgm:prSet presAssocID="{59898026-21C5-4714-AE86-583F630827D0}" presName="spaceRect" presStyleCnt="0"/>
      <dgm:spPr/>
    </dgm:pt>
    <dgm:pt modelId="{210FAEF9-268E-4B22-BC4B-3FD0F295811E}" type="pres">
      <dgm:prSet presAssocID="{59898026-21C5-4714-AE86-583F630827D0}" presName="textRect" presStyleLbl="revTx" presStyleIdx="2" presStyleCnt="4">
        <dgm:presLayoutVars>
          <dgm:chMax val="1"/>
          <dgm:chPref val="1"/>
        </dgm:presLayoutVars>
      </dgm:prSet>
      <dgm:spPr/>
    </dgm:pt>
    <dgm:pt modelId="{7265EAEA-08BD-419F-B79A-381AB40FC7D5}" type="pres">
      <dgm:prSet presAssocID="{12E86CD6-97B2-4152-8EDA-711B5468D187}" presName="sibTrans" presStyleCnt="0"/>
      <dgm:spPr/>
    </dgm:pt>
    <dgm:pt modelId="{93CE3783-3948-4233-90E3-D2745622CEFD}" type="pres">
      <dgm:prSet presAssocID="{036B8354-4CF7-4B1A-B23A-98D971362FF6}" presName="compNode" presStyleCnt="0"/>
      <dgm:spPr/>
    </dgm:pt>
    <dgm:pt modelId="{BC8BA542-33D2-477B-AF2D-7F9895B1C651}" type="pres">
      <dgm:prSet presAssocID="{036B8354-4CF7-4B1A-B23A-98D971362FF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 With Person"/>
        </a:ext>
      </dgm:extLst>
    </dgm:pt>
    <dgm:pt modelId="{3CE9EA66-B949-4AA0-8803-5DCFA5B0EFE7}" type="pres">
      <dgm:prSet presAssocID="{036B8354-4CF7-4B1A-B23A-98D971362FF6}" presName="spaceRect" presStyleCnt="0"/>
      <dgm:spPr/>
    </dgm:pt>
    <dgm:pt modelId="{012BEA9A-135C-47C3-8EAD-E919D1EE93DC}" type="pres">
      <dgm:prSet presAssocID="{036B8354-4CF7-4B1A-B23A-98D971362FF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28A6011-D8DE-4D05-8E5C-6F43D3621E54}" srcId="{9F7E01DE-FB14-4F93-8A96-948BDB18F77B}" destId="{036B8354-4CF7-4B1A-B23A-98D971362FF6}" srcOrd="3" destOrd="0" parTransId="{0B851DBC-A216-4B4A-9972-CC1F7AB4C353}" sibTransId="{965D67A1-E47E-4AD9-ADDC-9D52C8D3DD8B}"/>
    <dgm:cxn modelId="{8EE79123-437F-4BFA-8597-BC02F23102E7}" type="presOf" srcId="{9F7E01DE-FB14-4F93-8A96-948BDB18F77B}" destId="{1E0295DA-D499-4E83-98F1-E0D9CEDF7714}" srcOrd="0" destOrd="0" presId="urn:microsoft.com/office/officeart/2018/2/layout/IconLabelList"/>
    <dgm:cxn modelId="{D8835528-E3A7-43C6-9973-699EB6330D47}" srcId="{9F7E01DE-FB14-4F93-8A96-948BDB18F77B}" destId="{5C5E3DEA-F385-4B52-9D1A-FB710BBEB6CE}" srcOrd="0" destOrd="0" parTransId="{42496A30-EE57-4D47-98B3-91655C7E2A4B}" sibTransId="{2FBC7FC7-7917-40CD-B708-B5D3CAF5B85C}"/>
    <dgm:cxn modelId="{C8EC075B-9C91-4DB5-BB53-9B2D6FE8C9CE}" type="presOf" srcId="{036B8354-4CF7-4B1A-B23A-98D971362FF6}" destId="{012BEA9A-135C-47C3-8EAD-E919D1EE93DC}" srcOrd="0" destOrd="0" presId="urn:microsoft.com/office/officeart/2018/2/layout/IconLabelList"/>
    <dgm:cxn modelId="{BE07A975-B42B-4F10-B19D-78FD9760EB98}" srcId="{9F7E01DE-FB14-4F93-8A96-948BDB18F77B}" destId="{59898026-21C5-4714-AE86-583F630827D0}" srcOrd="2" destOrd="0" parTransId="{F1C9CB2F-9F9B-4F5B-A9FF-C4E750F4D9F7}" sibTransId="{12E86CD6-97B2-4152-8EDA-711B5468D187}"/>
    <dgm:cxn modelId="{9AB35F7C-184C-4989-8095-532A13C332D6}" type="presOf" srcId="{8CB26326-C957-4633-A698-E308D08E33B3}" destId="{76881B6C-95E3-48E8-B6F9-7A3BBCDC217D}" srcOrd="0" destOrd="0" presId="urn:microsoft.com/office/officeart/2018/2/layout/IconLabelList"/>
    <dgm:cxn modelId="{805EB28C-F830-4DF5-BD07-2B33129CA3D4}" type="presOf" srcId="{59898026-21C5-4714-AE86-583F630827D0}" destId="{210FAEF9-268E-4B22-BC4B-3FD0F295811E}" srcOrd="0" destOrd="0" presId="urn:microsoft.com/office/officeart/2018/2/layout/IconLabelList"/>
    <dgm:cxn modelId="{BDF46F9A-C92C-4F26-BF56-870E920DE9E8}" srcId="{9F7E01DE-FB14-4F93-8A96-948BDB18F77B}" destId="{8CB26326-C957-4633-A698-E308D08E33B3}" srcOrd="1" destOrd="0" parTransId="{8DA023F9-4C74-49CF-A660-236BB96AD1BB}" sibTransId="{B211DA14-F5DD-4671-B957-A0009FDA77BD}"/>
    <dgm:cxn modelId="{B2ECD1AC-BE48-40D4-B5DD-16EAF46154B8}" type="presOf" srcId="{5C5E3DEA-F385-4B52-9D1A-FB710BBEB6CE}" destId="{7EE76F65-4424-4CFA-9957-A9A9CCDC3DD3}" srcOrd="0" destOrd="0" presId="urn:microsoft.com/office/officeart/2018/2/layout/IconLabelList"/>
    <dgm:cxn modelId="{36BCE6C2-90E0-445F-872A-7F4B65AF2B60}" type="presParOf" srcId="{1E0295DA-D499-4E83-98F1-E0D9CEDF7714}" destId="{99CEEE8F-748C-45F2-AA38-457CDE2A6BD1}" srcOrd="0" destOrd="0" presId="urn:microsoft.com/office/officeart/2018/2/layout/IconLabelList"/>
    <dgm:cxn modelId="{E02BD25E-BC8B-4C43-A8FB-905CEE60A237}" type="presParOf" srcId="{99CEEE8F-748C-45F2-AA38-457CDE2A6BD1}" destId="{43081F3C-40B5-401E-BF6C-C5707224950C}" srcOrd="0" destOrd="0" presId="urn:microsoft.com/office/officeart/2018/2/layout/IconLabelList"/>
    <dgm:cxn modelId="{7D0E2D43-654E-4BAC-8112-141186A694BD}" type="presParOf" srcId="{99CEEE8F-748C-45F2-AA38-457CDE2A6BD1}" destId="{1819FF75-8DD9-4727-980D-6C189DBA7632}" srcOrd="1" destOrd="0" presId="urn:microsoft.com/office/officeart/2018/2/layout/IconLabelList"/>
    <dgm:cxn modelId="{1A8FEE28-74A6-4E6D-8E32-3A7DF3C89D98}" type="presParOf" srcId="{99CEEE8F-748C-45F2-AA38-457CDE2A6BD1}" destId="{7EE76F65-4424-4CFA-9957-A9A9CCDC3DD3}" srcOrd="2" destOrd="0" presId="urn:microsoft.com/office/officeart/2018/2/layout/IconLabelList"/>
    <dgm:cxn modelId="{818EC7DF-CE6E-49D8-91ED-E4F174005D71}" type="presParOf" srcId="{1E0295DA-D499-4E83-98F1-E0D9CEDF7714}" destId="{2BE6F96A-640E-48B3-AF2F-41D8397B057E}" srcOrd="1" destOrd="0" presId="urn:microsoft.com/office/officeart/2018/2/layout/IconLabelList"/>
    <dgm:cxn modelId="{311BDBA5-AFE7-4DC5-95AE-0F9FAD883D33}" type="presParOf" srcId="{1E0295DA-D499-4E83-98F1-E0D9CEDF7714}" destId="{433A07E1-DD73-4575-8595-0552DE61BD8E}" srcOrd="2" destOrd="0" presId="urn:microsoft.com/office/officeart/2018/2/layout/IconLabelList"/>
    <dgm:cxn modelId="{F69A06C6-E6C9-4A10-9532-504A52F04C52}" type="presParOf" srcId="{433A07E1-DD73-4575-8595-0552DE61BD8E}" destId="{344DAA67-7D7E-40CE-A079-640691298720}" srcOrd="0" destOrd="0" presId="urn:microsoft.com/office/officeart/2018/2/layout/IconLabelList"/>
    <dgm:cxn modelId="{C4A9CA83-AE33-4690-9BAF-D1C3F52C38D0}" type="presParOf" srcId="{433A07E1-DD73-4575-8595-0552DE61BD8E}" destId="{5D27A18D-5553-4F89-A61D-8E52AAC21585}" srcOrd="1" destOrd="0" presId="urn:microsoft.com/office/officeart/2018/2/layout/IconLabelList"/>
    <dgm:cxn modelId="{6B4D6074-0800-4477-9520-C430B69A1B82}" type="presParOf" srcId="{433A07E1-DD73-4575-8595-0552DE61BD8E}" destId="{76881B6C-95E3-48E8-B6F9-7A3BBCDC217D}" srcOrd="2" destOrd="0" presId="urn:microsoft.com/office/officeart/2018/2/layout/IconLabelList"/>
    <dgm:cxn modelId="{6B56D3E4-911B-42F9-B4A7-FE1DDB3071B3}" type="presParOf" srcId="{1E0295DA-D499-4E83-98F1-E0D9CEDF7714}" destId="{E1A83FEB-3F5C-4BAC-B847-CECBCD6ED871}" srcOrd="3" destOrd="0" presId="urn:microsoft.com/office/officeart/2018/2/layout/IconLabelList"/>
    <dgm:cxn modelId="{83916D16-ACB3-4AB1-A700-6E6883954A9E}" type="presParOf" srcId="{1E0295DA-D499-4E83-98F1-E0D9CEDF7714}" destId="{279448D2-C0AA-47B3-A5C1-04D9462A501F}" srcOrd="4" destOrd="0" presId="urn:microsoft.com/office/officeart/2018/2/layout/IconLabelList"/>
    <dgm:cxn modelId="{1C17734E-0615-413E-9FD9-F87089432AAB}" type="presParOf" srcId="{279448D2-C0AA-47B3-A5C1-04D9462A501F}" destId="{79B2DA2C-EA68-40C9-98C8-982392D7C8C6}" srcOrd="0" destOrd="0" presId="urn:microsoft.com/office/officeart/2018/2/layout/IconLabelList"/>
    <dgm:cxn modelId="{74C467BA-0677-4F72-AA0C-E4F953113642}" type="presParOf" srcId="{279448D2-C0AA-47B3-A5C1-04D9462A501F}" destId="{8F084A82-6982-471E-98D9-B592D723AC29}" srcOrd="1" destOrd="0" presId="urn:microsoft.com/office/officeart/2018/2/layout/IconLabelList"/>
    <dgm:cxn modelId="{B60FF45A-953B-4FC4-BE43-9FBEB7A3A8EE}" type="presParOf" srcId="{279448D2-C0AA-47B3-A5C1-04D9462A501F}" destId="{210FAEF9-268E-4B22-BC4B-3FD0F295811E}" srcOrd="2" destOrd="0" presId="urn:microsoft.com/office/officeart/2018/2/layout/IconLabelList"/>
    <dgm:cxn modelId="{AF50121C-D4F4-4FC4-95B9-96CA486E3216}" type="presParOf" srcId="{1E0295DA-D499-4E83-98F1-E0D9CEDF7714}" destId="{7265EAEA-08BD-419F-B79A-381AB40FC7D5}" srcOrd="5" destOrd="0" presId="urn:microsoft.com/office/officeart/2018/2/layout/IconLabelList"/>
    <dgm:cxn modelId="{CC1AC03C-9553-465B-8DAC-266F3991AE6D}" type="presParOf" srcId="{1E0295DA-D499-4E83-98F1-E0D9CEDF7714}" destId="{93CE3783-3948-4233-90E3-D2745622CEFD}" srcOrd="6" destOrd="0" presId="urn:microsoft.com/office/officeart/2018/2/layout/IconLabelList"/>
    <dgm:cxn modelId="{CDCFB539-DB18-4110-87E2-CFDCD865AAAD}" type="presParOf" srcId="{93CE3783-3948-4233-90E3-D2745622CEFD}" destId="{BC8BA542-33D2-477B-AF2D-7F9895B1C651}" srcOrd="0" destOrd="0" presId="urn:microsoft.com/office/officeart/2018/2/layout/IconLabelList"/>
    <dgm:cxn modelId="{2B0BA3DC-87D8-4547-ABA3-18153968F90C}" type="presParOf" srcId="{93CE3783-3948-4233-90E3-D2745622CEFD}" destId="{3CE9EA66-B949-4AA0-8803-5DCFA5B0EFE7}" srcOrd="1" destOrd="0" presId="urn:microsoft.com/office/officeart/2018/2/layout/IconLabelList"/>
    <dgm:cxn modelId="{64DEAEFB-0A57-4932-BC6C-B6456CAFBFC3}" type="presParOf" srcId="{93CE3783-3948-4233-90E3-D2745622CEFD}" destId="{012BEA9A-135C-47C3-8EAD-E919D1EE93D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8DFE6E-ACF6-4378-A843-428E29F7F2F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2B116DE1-8256-4942-9200-96D4FFD53836}">
      <dgm:prSet/>
      <dgm:spPr/>
      <dgm:t>
        <a:bodyPr/>
        <a:lstStyle/>
        <a:p>
          <a:pPr>
            <a:defRPr cap="all"/>
          </a:pPr>
          <a:r>
            <a:rPr lang="en-US"/>
            <a:t>Homework: Unity &amp; Github Installation </a:t>
          </a:r>
        </a:p>
      </dgm:t>
    </dgm:pt>
    <dgm:pt modelId="{F8FD8B09-DAF4-4D00-8104-DD8A8026D446}" type="parTrans" cxnId="{09F54F89-4454-47A3-B5B2-C232C3EE6C4C}">
      <dgm:prSet/>
      <dgm:spPr/>
      <dgm:t>
        <a:bodyPr/>
        <a:lstStyle/>
        <a:p>
          <a:endParaRPr lang="en-US"/>
        </a:p>
      </dgm:t>
    </dgm:pt>
    <dgm:pt modelId="{3FDF0315-1970-4576-939C-A78DC838B80C}" type="sibTrans" cxnId="{09F54F89-4454-47A3-B5B2-C232C3EE6C4C}">
      <dgm:prSet/>
      <dgm:spPr/>
      <dgm:t>
        <a:bodyPr/>
        <a:lstStyle/>
        <a:p>
          <a:endParaRPr lang="en-US"/>
        </a:p>
      </dgm:t>
    </dgm:pt>
    <dgm:pt modelId="{13CB1C2C-1B2F-4BB7-80B1-64278E301F49}">
      <dgm:prSet/>
      <dgm:spPr/>
      <dgm:t>
        <a:bodyPr/>
        <a:lstStyle/>
        <a:p>
          <a:pPr>
            <a:defRPr cap="all"/>
          </a:pPr>
          <a:r>
            <a:rPr lang="en-US"/>
            <a:t>Global Game Jam</a:t>
          </a:r>
        </a:p>
      </dgm:t>
    </dgm:pt>
    <dgm:pt modelId="{78FD52CF-A18A-48D5-B46D-4AB477B9ED63}" type="parTrans" cxnId="{9F385EF4-408D-4ABC-AB12-B4FC07647A0F}">
      <dgm:prSet/>
      <dgm:spPr/>
      <dgm:t>
        <a:bodyPr/>
        <a:lstStyle/>
        <a:p>
          <a:endParaRPr lang="en-US"/>
        </a:p>
      </dgm:t>
    </dgm:pt>
    <dgm:pt modelId="{460F2B5D-A335-4D2C-BB53-21AEBD0E6252}" type="sibTrans" cxnId="{9F385EF4-408D-4ABC-AB12-B4FC07647A0F}">
      <dgm:prSet/>
      <dgm:spPr/>
      <dgm:t>
        <a:bodyPr/>
        <a:lstStyle/>
        <a:p>
          <a:endParaRPr lang="en-US"/>
        </a:p>
      </dgm:t>
    </dgm:pt>
    <dgm:pt modelId="{50233596-5FC7-480C-B9E1-DFC9F1CB4C08}">
      <dgm:prSet/>
      <dgm:spPr/>
      <dgm:t>
        <a:bodyPr/>
        <a:lstStyle/>
        <a:p>
          <a:pPr>
            <a:defRPr cap="all"/>
          </a:pPr>
          <a:r>
            <a:rPr lang="en-US"/>
            <a:t>Unity Editor (Week 3: Resources)</a:t>
          </a:r>
        </a:p>
      </dgm:t>
    </dgm:pt>
    <dgm:pt modelId="{A1365A82-73B7-4D52-BC44-C218F0450541}" type="parTrans" cxnId="{5DBC6DA3-9F67-4738-924F-27721B84D117}">
      <dgm:prSet/>
      <dgm:spPr/>
      <dgm:t>
        <a:bodyPr/>
        <a:lstStyle/>
        <a:p>
          <a:endParaRPr lang="en-US"/>
        </a:p>
      </dgm:t>
    </dgm:pt>
    <dgm:pt modelId="{C28E0EFF-6B01-43CE-A9D1-30EE525E2B49}" type="sibTrans" cxnId="{5DBC6DA3-9F67-4738-924F-27721B84D117}">
      <dgm:prSet/>
      <dgm:spPr/>
      <dgm:t>
        <a:bodyPr/>
        <a:lstStyle/>
        <a:p>
          <a:endParaRPr lang="en-US"/>
        </a:p>
      </dgm:t>
    </dgm:pt>
    <dgm:pt modelId="{3FBDF678-AFA2-4EA8-8922-AF00CD83C27B}" type="pres">
      <dgm:prSet presAssocID="{C38DFE6E-ACF6-4378-A843-428E29F7F2F7}" presName="root" presStyleCnt="0">
        <dgm:presLayoutVars>
          <dgm:dir/>
          <dgm:resizeHandles val="exact"/>
        </dgm:presLayoutVars>
      </dgm:prSet>
      <dgm:spPr/>
    </dgm:pt>
    <dgm:pt modelId="{B77300F0-21FF-404A-B47C-DB3D039EFEDA}" type="pres">
      <dgm:prSet presAssocID="{2B116DE1-8256-4942-9200-96D4FFD53836}" presName="compNode" presStyleCnt="0"/>
      <dgm:spPr/>
    </dgm:pt>
    <dgm:pt modelId="{4D543034-5D06-4152-9F1F-7C3C0140AF31}" type="pres">
      <dgm:prSet presAssocID="{2B116DE1-8256-4942-9200-96D4FFD53836}" presName="iconBgRect" presStyleLbl="bgShp" presStyleIdx="0" presStyleCnt="3"/>
      <dgm:spPr/>
    </dgm:pt>
    <dgm:pt modelId="{A852F863-3A5D-43FA-AD90-5117E1A7327D}" type="pres">
      <dgm:prSet presAssocID="{2B116DE1-8256-4942-9200-96D4FFD5383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redder"/>
        </a:ext>
      </dgm:extLst>
    </dgm:pt>
    <dgm:pt modelId="{3A91105E-BE71-45C3-9CFC-584A83528595}" type="pres">
      <dgm:prSet presAssocID="{2B116DE1-8256-4942-9200-96D4FFD53836}" presName="spaceRect" presStyleCnt="0"/>
      <dgm:spPr/>
    </dgm:pt>
    <dgm:pt modelId="{B613AD0E-9EF5-4FD5-B4E6-645C5E6C19B5}" type="pres">
      <dgm:prSet presAssocID="{2B116DE1-8256-4942-9200-96D4FFD53836}" presName="textRect" presStyleLbl="revTx" presStyleIdx="0" presStyleCnt="3">
        <dgm:presLayoutVars>
          <dgm:chMax val="1"/>
          <dgm:chPref val="1"/>
        </dgm:presLayoutVars>
      </dgm:prSet>
      <dgm:spPr/>
    </dgm:pt>
    <dgm:pt modelId="{5707A066-EE3B-4C15-B6D2-F15E92EC0178}" type="pres">
      <dgm:prSet presAssocID="{3FDF0315-1970-4576-939C-A78DC838B80C}" presName="sibTrans" presStyleCnt="0"/>
      <dgm:spPr/>
    </dgm:pt>
    <dgm:pt modelId="{21C0A8D6-4521-4FC4-AB83-09A2494BB7DC}" type="pres">
      <dgm:prSet presAssocID="{13CB1C2C-1B2F-4BB7-80B1-64278E301F49}" presName="compNode" presStyleCnt="0"/>
      <dgm:spPr/>
    </dgm:pt>
    <dgm:pt modelId="{CCA014AE-17E9-455C-B2E1-E834FE802513}" type="pres">
      <dgm:prSet presAssocID="{13CB1C2C-1B2F-4BB7-80B1-64278E301F49}" presName="iconBgRect" presStyleLbl="bgShp" presStyleIdx="1" presStyleCnt="3"/>
      <dgm:spPr/>
    </dgm:pt>
    <dgm:pt modelId="{86DFF5AD-605F-4A68-9D53-772B2F2622F5}" type="pres">
      <dgm:prSet presAssocID="{13CB1C2C-1B2F-4BB7-80B1-64278E301F4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4989B647-C157-4476-A3D2-1F7E9210B98E}" type="pres">
      <dgm:prSet presAssocID="{13CB1C2C-1B2F-4BB7-80B1-64278E301F49}" presName="spaceRect" presStyleCnt="0"/>
      <dgm:spPr/>
    </dgm:pt>
    <dgm:pt modelId="{6AA5F3BB-6A9C-41FA-9337-0D85344BF0AF}" type="pres">
      <dgm:prSet presAssocID="{13CB1C2C-1B2F-4BB7-80B1-64278E301F49}" presName="textRect" presStyleLbl="revTx" presStyleIdx="1" presStyleCnt="3">
        <dgm:presLayoutVars>
          <dgm:chMax val="1"/>
          <dgm:chPref val="1"/>
        </dgm:presLayoutVars>
      </dgm:prSet>
      <dgm:spPr/>
    </dgm:pt>
    <dgm:pt modelId="{F7F958D1-508A-4F15-8D38-D9923FA626DD}" type="pres">
      <dgm:prSet presAssocID="{460F2B5D-A335-4D2C-BB53-21AEBD0E6252}" presName="sibTrans" presStyleCnt="0"/>
      <dgm:spPr/>
    </dgm:pt>
    <dgm:pt modelId="{0DA33AE4-509C-44CF-9D3C-2D59D09B0F88}" type="pres">
      <dgm:prSet presAssocID="{50233596-5FC7-480C-B9E1-DFC9F1CB4C08}" presName="compNode" presStyleCnt="0"/>
      <dgm:spPr/>
    </dgm:pt>
    <dgm:pt modelId="{D6BA9561-8CCA-4CD6-A66A-CB93F2D108F2}" type="pres">
      <dgm:prSet presAssocID="{50233596-5FC7-480C-B9E1-DFC9F1CB4C08}" presName="iconBgRect" presStyleLbl="bgShp" presStyleIdx="2" presStyleCnt="3"/>
      <dgm:spPr/>
    </dgm:pt>
    <dgm:pt modelId="{7CB45573-7960-40F9-8289-120BECFE7A3B}" type="pres">
      <dgm:prSet presAssocID="{50233596-5FC7-480C-B9E1-DFC9F1CB4C0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1F517F5B-B6D5-49F6-AF37-73BDFC522EA5}" type="pres">
      <dgm:prSet presAssocID="{50233596-5FC7-480C-B9E1-DFC9F1CB4C08}" presName="spaceRect" presStyleCnt="0"/>
      <dgm:spPr/>
    </dgm:pt>
    <dgm:pt modelId="{046BDB8F-AAB1-46BB-B97A-42F456519A8D}" type="pres">
      <dgm:prSet presAssocID="{50233596-5FC7-480C-B9E1-DFC9F1CB4C0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49C730F-2313-414D-9E57-C2CAA336DE39}" type="presOf" srcId="{C38DFE6E-ACF6-4378-A843-428E29F7F2F7}" destId="{3FBDF678-AFA2-4EA8-8922-AF00CD83C27B}" srcOrd="0" destOrd="0" presId="urn:microsoft.com/office/officeart/2018/5/layout/IconCircleLabelList"/>
    <dgm:cxn modelId="{D8B8E835-BC7A-4051-B3D4-EC8E287B2646}" type="presOf" srcId="{13CB1C2C-1B2F-4BB7-80B1-64278E301F49}" destId="{6AA5F3BB-6A9C-41FA-9337-0D85344BF0AF}" srcOrd="0" destOrd="0" presId="urn:microsoft.com/office/officeart/2018/5/layout/IconCircleLabelList"/>
    <dgm:cxn modelId="{7A95DF5C-AFEC-4D01-80BB-F0C2A58F270D}" type="presOf" srcId="{2B116DE1-8256-4942-9200-96D4FFD53836}" destId="{B613AD0E-9EF5-4FD5-B4E6-645C5E6C19B5}" srcOrd="0" destOrd="0" presId="urn:microsoft.com/office/officeart/2018/5/layout/IconCircleLabelList"/>
    <dgm:cxn modelId="{09F54F89-4454-47A3-B5B2-C232C3EE6C4C}" srcId="{C38DFE6E-ACF6-4378-A843-428E29F7F2F7}" destId="{2B116DE1-8256-4942-9200-96D4FFD53836}" srcOrd="0" destOrd="0" parTransId="{F8FD8B09-DAF4-4D00-8104-DD8A8026D446}" sibTransId="{3FDF0315-1970-4576-939C-A78DC838B80C}"/>
    <dgm:cxn modelId="{5DBC6DA3-9F67-4738-924F-27721B84D117}" srcId="{C38DFE6E-ACF6-4378-A843-428E29F7F2F7}" destId="{50233596-5FC7-480C-B9E1-DFC9F1CB4C08}" srcOrd="2" destOrd="0" parTransId="{A1365A82-73B7-4D52-BC44-C218F0450541}" sibTransId="{C28E0EFF-6B01-43CE-A9D1-30EE525E2B49}"/>
    <dgm:cxn modelId="{820304BE-F744-49DA-A891-A83CB4E668D5}" type="presOf" srcId="{50233596-5FC7-480C-B9E1-DFC9F1CB4C08}" destId="{046BDB8F-AAB1-46BB-B97A-42F456519A8D}" srcOrd="0" destOrd="0" presId="urn:microsoft.com/office/officeart/2018/5/layout/IconCircleLabelList"/>
    <dgm:cxn modelId="{9F385EF4-408D-4ABC-AB12-B4FC07647A0F}" srcId="{C38DFE6E-ACF6-4378-A843-428E29F7F2F7}" destId="{13CB1C2C-1B2F-4BB7-80B1-64278E301F49}" srcOrd="1" destOrd="0" parTransId="{78FD52CF-A18A-48D5-B46D-4AB477B9ED63}" sibTransId="{460F2B5D-A335-4D2C-BB53-21AEBD0E6252}"/>
    <dgm:cxn modelId="{49536D3A-C92D-4547-A7F1-88C4AD221A8E}" type="presParOf" srcId="{3FBDF678-AFA2-4EA8-8922-AF00CD83C27B}" destId="{B77300F0-21FF-404A-B47C-DB3D039EFEDA}" srcOrd="0" destOrd="0" presId="urn:microsoft.com/office/officeart/2018/5/layout/IconCircleLabelList"/>
    <dgm:cxn modelId="{C2FD0D24-9525-4DBB-9B3F-B580BF07BFCB}" type="presParOf" srcId="{B77300F0-21FF-404A-B47C-DB3D039EFEDA}" destId="{4D543034-5D06-4152-9F1F-7C3C0140AF31}" srcOrd="0" destOrd="0" presId="urn:microsoft.com/office/officeart/2018/5/layout/IconCircleLabelList"/>
    <dgm:cxn modelId="{CDC22E9C-0056-40D7-92C7-2751A008DFA5}" type="presParOf" srcId="{B77300F0-21FF-404A-B47C-DB3D039EFEDA}" destId="{A852F863-3A5D-43FA-AD90-5117E1A7327D}" srcOrd="1" destOrd="0" presId="urn:microsoft.com/office/officeart/2018/5/layout/IconCircleLabelList"/>
    <dgm:cxn modelId="{2DC92079-4320-4D30-8197-98BBF83D43CA}" type="presParOf" srcId="{B77300F0-21FF-404A-B47C-DB3D039EFEDA}" destId="{3A91105E-BE71-45C3-9CFC-584A83528595}" srcOrd="2" destOrd="0" presId="urn:microsoft.com/office/officeart/2018/5/layout/IconCircleLabelList"/>
    <dgm:cxn modelId="{2ECD7CE7-E4A5-4062-A2BE-CCB6ED32DDDB}" type="presParOf" srcId="{B77300F0-21FF-404A-B47C-DB3D039EFEDA}" destId="{B613AD0E-9EF5-4FD5-B4E6-645C5E6C19B5}" srcOrd="3" destOrd="0" presId="urn:microsoft.com/office/officeart/2018/5/layout/IconCircleLabelList"/>
    <dgm:cxn modelId="{93E13895-1D55-4020-ACF1-A8E8C9230921}" type="presParOf" srcId="{3FBDF678-AFA2-4EA8-8922-AF00CD83C27B}" destId="{5707A066-EE3B-4C15-B6D2-F15E92EC0178}" srcOrd="1" destOrd="0" presId="urn:microsoft.com/office/officeart/2018/5/layout/IconCircleLabelList"/>
    <dgm:cxn modelId="{AAE9EF8E-6D48-47CE-9D26-0E1D809F168F}" type="presParOf" srcId="{3FBDF678-AFA2-4EA8-8922-AF00CD83C27B}" destId="{21C0A8D6-4521-4FC4-AB83-09A2494BB7DC}" srcOrd="2" destOrd="0" presId="urn:microsoft.com/office/officeart/2018/5/layout/IconCircleLabelList"/>
    <dgm:cxn modelId="{F71A7468-2B5E-4E0F-8064-49B797630E41}" type="presParOf" srcId="{21C0A8D6-4521-4FC4-AB83-09A2494BB7DC}" destId="{CCA014AE-17E9-455C-B2E1-E834FE802513}" srcOrd="0" destOrd="0" presId="urn:microsoft.com/office/officeart/2018/5/layout/IconCircleLabelList"/>
    <dgm:cxn modelId="{ECEBCFD5-17DA-4434-BDE2-0CBE74A21CBE}" type="presParOf" srcId="{21C0A8D6-4521-4FC4-AB83-09A2494BB7DC}" destId="{86DFF5AD-605F-4A68-9D53-772B2F2622F5}" srcOrd="1" destOrd="0" presId="urn:microsoft.com/office/officeart/2018/5/layout/IconCircleLabelList"/>
    <dgm:cxn modelId="{2774CC6C-506C-4C47-8995-9A4F3AA5806D}" type="presParOf" srcId="{21C0A8D6-4521-4FC4-AB83-09A2494BB7DC}" destId="{4989B647-C157-4476-A3D2-1F7E9210B98E}" srcOrd="2" destOrd="0" presId="urn:microsoft.com/office/officeart/2018/5/layout/IconCircleLabelList"/>
    <dgm:cxn modelId="{E5853FCE-2F6A-44D9-8A1E-9759E33CA41F}" type="presParOf" srcId="{21C0A8D6-4521-4FC4-AB83-09A2494BB7DC}" destId="{6AA5F3BB-6A9C-41FA-9337-0D85344BF0AF}" srcOrd="3" destOrd="0" presId="urn:microsoft.com/office/officeart/2018/5/layout/IconCircleLabelList"/>
    <dgm:cxn modelId="{8FFA4F41-DB54-492D-A35E-BC0BD5467C4D}" type="presParOf" srcId="{3FBDF678-AFA2-4EA8-8922-AF00CD83C27B}" destId="{F7F958D1-508A-4F15-8D38-D9923FA626DD}" srcOrd="3" destOrd="0" presId="urn:microsoft.com/office/officeart/2018/5/layout/IconCircleLabelList"/>
    <dgm:cxn modelId="{50C68E4F-DB7C-4729-A709-CB8BD6C42753}" type="presParOf" srcId="{3FBDF678-AFA2-4EA8-8922-AF00CD83C27B}" destId="{0DA33AE4-509C-44CF-9D3C-2D59D09B0F88}" srcOrd="4" destOrd="0" presId="urn:microsoft.com/office/officeart/2018/5/layout/IconCircleLabelList"/>
    <dgm:cxn modelId="{103DEBFF-BB31-4A77-9023-FB564F5D901D}" type="presParOf" srcId="{0DA33AE4-509C-44CF-9D3C-2D59D09B0F88}" destId="{D6BA9561-8CCA-4CD6-A66A-CB93F2D108F2}" srcOrd="0" destOrd="0" presId="urn:microsoft.com/office/officeart/2018/5/layout/IconCircleLabelList"/>
    <dgm:cxn modelId="{1A27FCE0-F31C-48D4-BDE4-62C08F5A6369}" type="presParOf" srcId="{0DA33AE4-509C-44CF-9D3C-2D59D09B0F88}" destId="{7CB45573-7960-40F9-8289-120BECFE7A3B}" srcOrd="1" destOrd="0" presId="urn:microsoft.com/office/officeart/2018/5/layout/IconCircleLabelList"/>
    <dgm:cxn modelId="{B2547958-7FF9-41D3-BE3D-05A277B5C54F}" type="presParOf" srcId="{0DA33AE4-509C-44CF-9D3C-2D59D09B0F88}" destId="{1F517F5B-B6D5-49F6-AF37-73BDFC522EA5}" srcOrd="2" destOrd="0" presId="urn:microsoft.com/office/officeart/2018/5/layout/IconCircleLabelList"/>
    <dgm:cxn modelId="{057888CA-216D-48C3-A9D1-B34D5496A768}" type="presParOf" srcId="{0DA33AE4-509C-44CF-9D3C-2D59D09B0F88}" destId="{046BDB8F-AAB1-46BB-B97A-42F456519A8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081F3C-40B5-401E-BF6C-C5707224950C}">
      <dsp:nvSpPr>
        <dsp:cNvPr id="0" name=""/>
        <dsp:cNvSpPr/>
      </dsp:nvSpPr>
      <dsp:spPr>
        <a:xfrm>
          <a:off x="994500" y="961573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E76F65-4424-4CFA-9957-A9A9CCDC3DD3}">
      <dsp:nvSpPr>
        <dsp:cNvPr id="0" name=""/>
        <dsp:cNvSpPr/>
      </dsp:nvSpPr>
      <dsp:spPr>
        <a:xfrm>
          <a:off x="499500" y="204165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Open-Source Collaboration</a:t>
          </a:r>
          <a:endParaRPr lang="en-US" sz="2100" kern="1200"/>
        </a:p>
      </dsp:txBody>
      <dsp:txXfrm>
        <a:off x="499500" y="2041653"/>
        <a:ext cx="1800000" cy="720000"/>
      </dsp:txXfrm>
    </dsp:sp>
    <dsp:sp modelId="{344DAA67-7D7E-40CE-A079-640691298720}">
      <dsp:nvSpPr>
        <dsp:cNvPr id="0" name=""/>
        <dsp:cNvSpPr/>
      </dsp:nvSpPr>
      <dsp:spPr>
        <a:xfrm>
          <a:off x="3109500" y="961573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881B6C-95E3-48E8-B6F9-7A3BBCDC217D}">
      <dsp:nvSpPr>
        <dsp:cNvPr id="0" name=""/>
        <dsp:cNvSpPr/>
      </dsp:nvSpPr>
      <dsp:spPr>
        <a:xfrm>
          <a:off x="2614500" y="204165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Download IMED 335</a:t>
          </a:r>
          <a:endParaRPr lang="en-US" sz="2100" kern="1200" dirty="0"/>
        </a:p>
      </dsp:txBody>
      <dsp:txXfrm>
        <a:off x="2614500" y="2041653"/>
        <a:ext cx="1800000" cy="720000"/>
      </dsp:txXfrm>
    </dsp:sp>
    <dsp:sp modelId="{79B2DA2C-EA68-40C9-98C8-982392D7C8C6}">
      <dsp:nvSpPr>
        <dsp:cNvPr id="0" name=""/>
        <dsp:cNvSpPr/>
      </dsp:nvSpPr>
      <dsp:spPr>
        <a:xfrm>
          <a:off x="5224500" y="961573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0FAEF9-268E-4B22-BC4B-3FD0F295811E}">
      <dsp:nvSpPr>
        <dsp:cNvPr id="0" name=""/>
        <dsp:cNvSpPr/>
      </dsp:nvSpPr>
      <dsp:spPr>
        <a:xfrm>
          <a:off x="4729500" y="204165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Add your own file here. </a:t>
          </a:r>
          <a:endParaRPr lang="en-US" sz="2100" kern="1200"/>
        </a:p>
      </dsp:txBody>
      <dsp:txXfrm>
        <a:off x="4729500" y="2041653"/>
        <a:ext cx="1800000" cy="720000"/>
      </dsp:txXfrm>
    </dsp:sp>
    <dsp:sp modelId="{BC8BA542-33D2-477B-AF2D-7F9895B1C651}">
      <dsp:nvSpPr>
        <dsp:cNvPr id="0" name=""/>
        <dsp:cNvSpPr/>
      </dsp:nvSpPr>
      <dsp:spPr>
        <a:xfrm>
          <a:off x="7339500" y="961573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2BEA9A-135C-47C3-8EAD-E919D1EE93DC}">
      <dsp:nvSpPr>
        <dsp:cNvPr id="0" name=""/>
        <dsp:cNvSpPr/>
      </dsp:nvSpPr>
      <dsp:spPr>
        <a:xfrm>
          <a:off x="6844500" y="204165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Share with Class</a:t>
          </a:r>
          <a:endParaRPr lang="en-US" sz="2100" kern="1200"/>
        </a:p>
      </dsp:txBody>
      <dsp:txXfrm>
        <a:off x="6844500" y="2041653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543034-5D06-4152-9F1F-7C3C0140AF31}">
      <dsp:nvSpPr>
        <dsp:cNvPr id="0" name=""/>
        <dsp:cNvSpPr/>
      </dsp:nvSpPr>
      <dsp:spPr>
        <a:xfrm>
          <a:off x="686474" y="242140"/>
          <a:ext cx="1990125" cy="19901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52F863-3A5D-43FA-AD90-5117E1A7327D}">
      <dsp:nvSpPr>
        <dsp:cNvPr id="0" name=""/>
        <dsp:cNvSpPr/>
      </dsp:nvSpPr>
      <dsp:spPr>
        <a:xfrm>
          <a:off x="1110599" y="666265"/>
          <a:ext cx="1141875" cy="1141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13AD0E-9EF5-4FD5-B4E6-645C5E6C19B5}">
      <dsp:nvSpPr>
        <dsp:cNvPr id="0" name=""/>
        <dsp:cNvSpPr/>
      </dsp:nvSpPr>
      <dsp:spPr>
        <a:xfrm>
          <a:off x="50287" y="2852140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Homework: Unity &amp; Github Installation </a:t>
          </a:r>
        </a:p>
      </dsp:txBody>
      <dsp:txXfrm>
        <a:off x="50287" y="2852140"/>
        <a:ext cx="3262500" cy="720000"/>
      </dsp:txXfrm>
    </dsp:sp>
    <dsp:sp modelId="{CCA014AE-17E9-455C-B2E1-E834FE802513}">
      <dsp:nvSpPr>
        <dsp:cNvPr id="0" name=""/>
        <dsp:cNvSpPr/>
      </dsp:nvSpPr>
      <dsp:spPr>
        <a:xfrm>
          <a:off x="4519912" y="242140"/>
          <a:ext cx="1990125" cy="19901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DFF5AD-605F-4A68-9D53-772B2F2622F5}">
      <dsp:nvSpPr>
        <dsp:cNvPr id="0" name=""/>
        <dsp:cNvSpPr/>
      </dsp:nvSpPr>
      <dsp:spPr>
        <a:xfrm>
          <a:off x="4944037" y="666265"/>
          <a:ext cx="1141875" cy="1141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A5F3BB-6A9C-41FA-9337-0D85344BF0AF}">
      <dsp:nvSpPr>
        <dsp:cNvPr id="0" name=""/>
        <dsp:cNvSpPr/>
      </dsp:nvSpPr>
      <dsp:spPr>
        <a:xfrm>
          <a:off x="3883725" y="2852140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Global Game Jam</a:t>
          </a:r>
        </a:p>
      </dsp:txBody>
      <dsp:txXfrm>
        <a:off x="3883725" y="2852140"/>
        <a:ext cx="3262500" cy="720000"/>
      </dsp:txXfrm>
    </dsp:sp>
    <dsp:sp modelId="{D6BA9561-8CCA-4CD6-A66A-CB93F2D108F2}">
      <dsp:nvSpPr>
        <dsp:cNvPr id="0" name=""/>
        <dsp:cNvSpPr/>
      </dsp:nvSpPr>
      <dsp:spPr>
        <a:xfrm>
          <a:off x="8353350" y="242140"/>
          <a:ext cx="1990125" cy="19901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B45573-7960-40F9-8289-120BECFE7A3B}">
      <dsp:nvSpPr>
        <dsp:cNvPr id="0" name=""/>
        <dsp:cNvSpPr/>
      </dsp:nvSpPr>
      <dsp:spPr>
        <a:xfrm>
          <a:off x="8777475" y="666265"/>
          <a:ext cx="1141875" cy="1141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6BDB8F-AAB1-46BB-B97A-42F456519A8D}">
      <dsp:nvSpPr>
        <dsp:cNvPr id="0" name=""/>
        <dsp:cNvSpPr/>
      </dsp:nvSpPr>
      <dsp:spPr>
        <a:xfrm>
          <a:off x="7717162" y="2852140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Unity Editor (Week 3: Resources)</a:t>
          </a:r>
        </a:p>
      </dsp:txBody>
      <dsp:txXfrm>
        <a:off x="7717162" y="2852140"/>
        <a:ext cx="326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371715-6513-42C0-BE47-1E62AD4603B1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C3147A-1A64-42B4-87C4-908B8AEA9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87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>
            <a:extLst>
              <a:ext uri="{FF2B5EF4-FFF2-40B4-BE49-F238E27FC236}">
                <a16:creationId xmlns:a16="http://schemas.microsoft.com/office/drawing/2014/main" id="{9D518BE6-B5C3-4B36-9D18-FECEF5C62C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4" name="Notes Placeholder 2">
            <a:extLst>
              <a:ext uri="{FF2B5EF4-FFF2-40B4-BE49-F238E27FC236}">
                <a16:creationId xmlns:a16="http://schemas.microsoft.com/office/drawing/2014/main" id="{3F115F59-266D-432D-9A59-568D5087F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B95BF461-FD3B-4FFE-9019-78ECC43D26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162CC3A7-B3F1-41A5-8434-19537A5A2D8B}" type="slidenum">
              <a:rPr lang="en-US" altLang="en-US" sz="1200"/>
              <a:pPr/>
              <a:t>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>
            <a:extLst>
              <a:ext uri="{FF2B5EF4-FFF2-40B4-BE49-F238E27FC236}">
                <a16:creationId xmlns:a16="http://schemas.microsoft.com/office/drawing/2014/main" id="{9D518BE6-B5C3-4B36-9D18-FECEF5C62C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4" name="Notes Placeholder 2">
            <a:extLst>
              <a:ext uri="{FF2B5EF4-FFF2-40B4-BE49-F238E27FC236}">
                <a16:creationId xmlns:a16="http://schemas.microsoft.com/office/drawing/2014/main" id="{3F115F59-266D-432D-9A59-568D5087F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B95BF461-FD3B-4FFE-9019-78ECC43D26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162CC3A7-B3F1-41A5-8434-19537A5A2D8B}" type="slidenum">
              <a:rPr lang="en-US" altLang="en-US" sz="1200"/>
              <a:pPr/>
              <a:t>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807055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>
            <a:extLst>
              <a:ext uri="{FF2B5EF4-FFF2-40B4-BE49-F238E27FC236}">
                <a16:creationId xmlns:a16="http://schemas.microsoft.com/office/drawing/2014/main" id="{9D518BE6-B5C3-4B36-9D18-FECEF5C62C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4" name="Notes Placeholder 2">
            <a:extLst>
              <a:ext uri="{FF2B5EF4-FFF2-40B4-BE49-F238E27FC236}">
                <a16:creationId xmlns:a16="http://schemas.microsoft.com/office/drawing/2014/main" id="{3F115F59-266D-432D-9A59-568D5087F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B95BF461-FD3B-4FFE-9019-78ECC43D26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162CC3A7-B3F1-41A5-8434-19537A5A2D8B}" type="slidenum">
              <a:rPr lang="en-US" altLang="en-US" sz="1200"/>
              <a:pPr/>
              <a:t>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976033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D6907-EF59-43DA-856C-AEAF438EB25B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5656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1/18/2022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318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691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1/18/2022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69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1/18/2022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534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1/18/2022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391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654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139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43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09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1/18/2022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629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650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0782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42" r:id="rId5"/>
    <p:sldLayoutId id="2147483736" r:id="rId6"/>
    <p:sldLayoutId id="2147483737" r:id="rId7"/>
    <p:sldLayoutId id="2147483738" r:id="rId8"/>
    <p:sldLayoutId id="2147483741" r:id="rId9"/>
    <p:sldLayoutId id="2147483739" r:id="rId10"/>
    <p:sldLayoutId id="2147483740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source.guide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875485B9-8EE1-447A-9C08-F7D6B532A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12989D4F-6945-441A-BE6D-66BC1168C6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2" t="1014" r="-7" b="11048"/>
          <a:stretch/>
        </p:blipFill>
        <p:spPr>
          <a:xfrm>
            <a:off x="20" y="10"/>
            <a:ext cx="12191980" cy="68579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963707F-B98C-4143-AFCF-D6B56C975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05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D2DFBB-460D-4ECB-BD76-509C99DAD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583" y="601197"/>
            <a:ext cx="5009388" cy="578936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7126" y="1419225"/>
            <a:ext cx="4320227" cy="2395117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WEEK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7126" y="3824577"/>
            <a:ext cx="4320228" cy="1614198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Game pitch &amp; </a:t>
            </a:r>
            <a:r>
              <a:rPr lang="en-US" sz="1800" dirty="0" err="1">
                <a:solidFill>
                  <a:srgbClr val="FFFFFF"/>
                </a:solidFill>
              </a:rPr>
              <a:t>Github</a:t>
            </a:r>
            <a:endParaRPr lang="en-US" sz="1800" dirty="0">
              <a:solidFill>
                <a:srgbClr val="FFFFFF">
                  <a:alpha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0D73E-6397-46B4-85E7-1EF9DF9E1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321" y="803275"/>
            <a:ext cx="7202456" cy="1049235"/>
          </a:xfrm>
        </p:spPr>
        <p:txBody>
          <a:bodyPr>
            <a:normAutofit/>
          </a:bodyPr>
          <a:lstStyle/>
          <a:p>
            <a:r>
              <a:rPr lang="en-US" dirty="0" err="1"/>
              <a:t>Github</a:t>
            </a:r>
            <a:r>
              <a:rPr lang="en-US" dirty="0"/>
              <a:t> Desktop: HANDS-ON</a:t>
            </a:r>
          </a:p>
        </p:txBody>
      </p:sp>
      <p:graphicFrame>
        <p:nvGraphicFramePr>
          <p:cNvPr id="28" name="Content Placeholder 3">
            <a:extLst>
              <a:ext uri="{FF2B5EF4-FFF2-40B4-BE49-F238E27FC236}">
                <a16:creationId xmlns:a16="http://schemas.microsoft.com/office/drawing/2014/main" id="{238ACC22-9641-446E-8B66-876E4D6A21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0069543"/>
              </p:ext>
            </p:extLst>
          </p:nvPr>
        </p:nvGraphicFramePr>
        <p:xfrm>
          <a:off x="1698172" y="2135555"/>
          <a:ext cx="9144000" cy="3723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75355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23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25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27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29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31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564DB977-DCC1-4E06-871F-3B33A1F6C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Why README</a:t>
            </a:r>
          </a:p>
        </p:txBody>
      </p:sp>
      <p:pic>
        <p:nvPicPr>
          <p:cNvPr id="4" name="Picture 4" descr="A picture containing bird&#10;&#10;Description generated with very high confidence">
            <a:extLst>
              <a:ext uri="{FF2B5EF4-FFF2-40B4-BE49-F238E27FC236}">
                <a16:creationId xmlns:a16="http://schemas.microsoft.com/office/drawing/2014/main" id="{84D5DF6E-2457-4374-B6D8-12EE1A0F7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231" y="1738036"/>
            <a:ext cx="6831503" cy="336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99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3">
            <a:extLst>
              <a:ext uri="{FF2B5EF4-FFF2-40B4-BE49-F238E27FC236}">
                <a16:creationId xmlns:a16="http://schemas.microsoft.com/office/drawing/2014/main" id="{7B055CAA-2668-4929-8202-DBD35A78E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A7F4D-259A-40EE-89FE-C9FBAFED3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1830" y="702156"/>
            <a:ext cx="7368978" cy="1188720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.</a:t>
            </a:r>
            <a:r>
              <a:rPr lang="en-US" err="1">
                <a:ea typeface="+mj-lt"/>
                <a:cs typeface="+mj-lt"/>
              </a:rPr>
              <a:t>gitignore</a:t>
            </a:r>
            <a:r>
              <a:rPr lang="en-US">
                <a:ea typeface="+mj-lt"/>
                <a:cs typeface="+mj-lt"/>
              </a:rPr>
              <a:t>     </a:t>
            </a:r>
            <a:endParaRPr lang="en-US"/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38F88ED4-721F-4A25-9A68-66C57B1F8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7">
            <a:extLst>
              <a:ext uri="{FF2B5EF4-FFF2-40B4-BE49-F238E27FC236}">
                <a16:creationId xmlns:a16="http://schemas.microsoft.com/office/drawing/2014/main" id="{3A5A85F2-11BA-4322-9355-08C0DEC78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9">
            <a:extLst>
              <a:ext uri="{FF2B5EF4-FFF2-40B4-BE49-F238E27FC236}">
                <a16:creationId xmlns:a16="http://schemas.microsoft.com/office/drawing/2014/main" id="{1A88A0CA-0BDB-4A19-A648-638BE196B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Graphic 10" descr="Annotation">
            <a:extLst>
              <a:ext uri="{FF2B5EF4-FFF2-40B4-BE49-F238E27FC236}">
                <a16:creationId xmlns:a16="http://schemas.microsoft.com/office/drawing/2014/main" id="{56F7EF13-975F-4E69-8DEB-F3BA8F426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192" y="1862594"/>
            <a:ext cx="3194595" cy="319459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02D595-01EE-406F-A97E-A0ACC3027BEE}"/>
              </a:ext>
            </a:extLst>
          </p:cNvPr>
          <p:cNvSpPr txBox="1"/>
          <p:nvPr/>
        </p:nvSpPr>
        <p:spPr>
          <a:xfrm>
            <a:off x="4330721" y="2572870"/>
            <a:ext cx="2743200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alibri"/>
              </a:rPr>
              <a:t>.</a:t>
            </a:r>
            <a:r>
              <a:rPr lang="en-US" dirty="0" err="1">
                <a:latin typeface="Calibri"/>
              </a:rPr>
              <a:t>DS_Store</a:t>
            </a:r>
            <a:endParaRPr lang="en-US" dirty="0">
              <a:latin typeface="Calibri"/>
            </a:endParaRPr>
          </a:p>
          <a:p>
            <a:r>
              <a:rPr lang="en-US" dirty="0">
                <a:latin typeface="Calibri"/>
              </a:rPr>
              <a:t>Library</a:t>
            </a:r>
          </a:p>
          <a:p>
            <a:r>
              <a:rPr lang="en-US" dirty="0">
                <a:latin typeface="Calibri"/>
              </a:rPr>
              <a:t>Temp</a:t>
            </a:r>
          </a:p>
          <a:p>
            <a:r>
              <a:rPr lang="en-US" dirty="0">
                <a:latin typeface="Calibri"/>
              </a:rPr>
              <a:t>*.</a:t>
            </a:r>
            <a:r>
              <a:rPr lang="en-US" dirty="0" err="1">
                <a:latin typeface="Calibri"/>
              </a:rPr>
              <a:t>csproj</a:t>
            </a:r>
            <a:endParaRPr lang="en-US" dirty="0">
              <a:latin typeface="Calibri"/>
            </a:endParaRPr>
          </a:p>
          <a:p>
            <a:r>
              <a:rPr lang="en-US" dirty="0">
                <a:latin typeface="Calibri"/>
              </a:rPr>
              <a:t>*.</a:t>
            </a:r>
            <a:r>
              <a:rPr lang="en-US" dirty="0" err="1">
                <a:latin typeface="Calibri"/>
              </a:rPr>
              <a:t>pidb</a:t>
            </a:r>
            <a:endParaRPr lang="en-US" dirty="0">
              <a:latin typeface="Calibri"/>
            </a:endParaRPr>
          </a:p>
          <a:p>
            <a:r>
              <a:rPr lang="en-US" dirty="0">
                <a:latin typeface="Calibri"/>
              </a:rPr>
              <a:t>*.</a:t>
            </a:r>
            <a:r>
              <a:rPr lang="en-US" dirty="0" err="1">
                <a:latin typeface="Calibri"/>
              </a:rPr>
              <a:t>unityproj</a:t>
            </a:r>
            <a:endParaRPr lang="en-US" dirty="0">
              <a:latin typeface="Calibri"/>
            </a:endParaRPr>
          </a:p>
          <a:p>
            <a:r>
              <a:rPr lang="en-US" dirty="0">
                <a:latin typeface="Calibri"/>
              </a:rPr>
              <a:t>*.</a:t>
            </a:r>
            <a:r>
              <a:rPr lang="en-US" dirty="0" err="1">
                <a:latin typeface="Calibri"/>
              </a:rPr>
              <a:t>sln</a:t>
            </a:r>
            <a:endParaRPr lang="en-US" dirty="0">
              <a:latin typeface="Calibri"/>
            </a:endParaRPr>
          </a:p>
          <a:p>
            <a:r>
              <a:rPr lang="en-US" dirty="0">
                <a:latin typeface="Calibri"/>
              </a:rPr>
              <a:t>*.</a:t>
            </a:r>
            <a:r>
              <a:rPr lang="en-US" dirty="0" err="1">
                <a:latin typeface="Calibri"/>
              </a:rPr>
              <a:t>userprefs</a:t>
            </a:r>
            <a:endParaRPr lang="en-US" dirty="0">
              <a:latin typeface="Calibri"/>
            </a:endParaRPr>
          </a:p>
          <a:p>
            <a:r>
              <a:rPr lang="en-US" dirty="0">
                <a:latin typeface="Calibri"/>
              </a:rPr>
              <a:t>Build</a:t>
            </a:r>
          </a:p>
          <a:p>
            <a:r>
              <a:rPr lang="en-US" dirty="0">
                <a:latin typeface="Calibri"/>
              </a:rPr>
              <a:t>/[</a:t>
            </a:r>
            <a:r>
              <a:rPr lang="en-US" dirty="0" err="1">
                <a:latin typeface="Calibri"/>
              </a:rPr>
              <a:t>Oo</a:t>
            </a:r>
            <a:r>
              <a:rPr lang="en-US" dirty="0">
                <a:latin typeface="Calibri"/>
              </a:rPr>
              <a:t>]</a:t>
            </a:r>
            <a:r>
              <a:rPr lang="en-US" dirty="0" err="1">
                <a:latin typeface="Calibri"/>
              </a:rPr>
              <a:t>bj</a:t>
            </a:r>
            <a:r>
              <a:rPr lang="en-US" dirty="0">
                <a:latin typeface="Calibri"/>
              </a:rPr>
              <a:t>/</a:t>
            </a:r>
          </a:p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0EB692-80A8-4B9E-A665-353F5A2B6C51}"/>
              </a:ext>
            </a:extLst>
          </p:cNvPr>
          <p:cNvSpPr txBox="1"/>
          <p:nvPr/>
        </p:nvSpPr>
        <p:spPr>
          <a:xfrm>
            <a:off x="7243483" y="1452282"/>
            <a:ext cx="45002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tells git which file types to ignore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BF8ABC-DC49-457E-B348-A6902F21E968}"/>
              </a:ext>
            </a:extLst>
          </p:cNvPr>
          <p:cNvSpPr txBox="1"/>
          <p:nvPr/>
        </p:nvSpPr>
        <p:spPr>
          <a:xfrm>
            <a:off x="7512424" y="355002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For Unity</a:t>
            </a:r>
          </a:p>
        </p:txBody>
      </p:sp>
    </p:spTree>
    <p:extLst>
      <p:ext uri="{BB962C8B-B14F-4D97-AF65-F5344CB8AC3E}">
        <p14:creationId xmlns:p14="http://schemas.microsoft.com/office/powerpoint/2010/main" val="305391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1A7044-3615-4B40-A4ED-404C3616E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3568661" cy="1269713"/>
          </a:xfrm>
        </p:spPr>
        <p:txBody>
          <a:bodyPr>
            <a:normAutofit/>
          </a:bodyPr>
          <a:lstStyle/>
          <a:p>
            <a:r>
              <a:rPr lang="en-US"/>
              <a:t>Project Management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51B88-9C6C-4743-B2E8-51B924EF0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>
            <a:normAutofit/>
          </a:bodyPr>
          <a:lstStyle/>
          <a:p>
            <a:pPr marL="305435" indent="-305435"/>
            <a:r>
              <a:rPr lang="en-US" dirty="0"/>
              <a:t>Project Timeline</a:t>
            </a:r>
          </a:p>
          <a:p>
            <a:pPr marL="305435" indent="-305435"/>
            <a:r>
              <a:rPr lang="en-US" dirty="0" err="1"/>
              <a:t>Github</a:t>
            </a:r>
            <a:r>
              <a:rPr lang="en-US" dirty="0"/>
              <a:t> Issue Management</a:t>
            </a:r>
          </a:p>
          <a:p>
            <a:pPr marL="305435" indent="-305435"/>
            <a:endParaRPr lang="en-US"/>
          </a:p>
          <a:p>
            <a:pPr marL="305435" indent="-305435"/>
            <a:endParaRPr lang="en-US"/>
          </a:p>
        </p:txBody>
      </p:sp>
      <p:pic>
        <p:nvPicPr>
          <p:cNvPr id="1026" name="Picture 2" descr="The Next Generation Gantt Chart Is Here - Proggio">
            <a:extLst>
              <a:ext uri="{FF2B5EF4-FFF2-40B4-BE49-F238E27FC236}">
                <a16:creationId xmlns:a16="http://schemas.microsoft.com/office/drawing/2014/main" id="{D876E4DD-0225-4857-91FA-3F6DB3521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267657"/>
            <a:ext cx="6735272" cy="414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065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F2A59-F115-477F-866F-40A75A627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/>
              <a:t>Next Week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FC76F00-62ED-487C-850B-04B2D6DEDE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4074778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3003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963EC5-0C52-49CB-888D-93E04E5C4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>
                    <a:lumMod val="75000"/>
                    <a:lumOff val="25000"/>
                  </a:schemeClr>
                </a:solidFill>
              </a:rPr>
              <a:t>Scrum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E92B3D-A78B-4E1E-9476-1DEE2A565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3" y="2536031"/>
            <a:ext cx="3123783" cy="3671936"/>
          </a:xfrm>
        </p:spPr>
        <p:txBody>
          <a:bodyPr anchor="t">
            <a:normAutofit/>
          </a:bodyPr>
          <a:lstStyle/>
          <a:p>
            <a:pPr marL="305435" indent="-305435"/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What I did last week?</a:t>
            </a:r>
          </a:p>
          <a:p>
            <a:pPr marL="305435" indent="-305435"/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What I'll do this week?</a:t>
            </a:r>
          </a:p>
          <a:p>
            <a:pPr marL="305435" indent="-305435"/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What's in my way?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29298A39-D1E1-4405-891A-F86D6A657F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273"/>
          <a:stretch/>
        </p:blipFill>
        <p:spPr>
          <a:xfrm>
            <a:off x="4241830" y="601200"/>
            <a:ext cx="7503636" cy="57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46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D541204-B666-420C-9DF1-C06950D2F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0711B1-3BDE-4C52-B474-CBA8433C6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7402" y="702155"/>
            <a:ext cx="3413405" cy="1461495"/>
          </a:xfrm>
        </p:spPr>
        <p:txBody>
          <a:bodyPr>
            <a:normAutofit/>
          </a:bodyPr>
          <a:lstStyle/>
          <a:p>
            <a:r>
              <a:rPr lang="en-US"/>
              <a:t>Your game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487790A-E9D7-438A-90BB-9361BEF14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84847AE-0FEA-43E8-8AA1-4169A6FDB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C0E6C8D-508A-44F8-BB9B-7911B0118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73579274-F826-49B0-895E-6FDDCB149E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204" r="11374"/>
          <a:stretch/>
        </p:blipFill>
        <p:spPr>
          <a:xfrm>
            <a:off x="446534" y="641102"/>
            <a:ext cx="3702877" cy="5749462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EC9E265-2F08-40AD-967C-AE8A7123A5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77" r="18669" b="-1"/>
          <a:stretch/>
        </p:blipFill>
        <p:spPr>
          <a:xfrm>
            <a:off x="4242273" y="641103"/>
            <a:ext cx="3702877" cy="2829011"/>
          </a:xfrm>
          <a:prstGeom prst="rect">
            <a:avLst/>
          </a:prstGeom>
        </p:spPr>
      </p:pic>
      <p:pic>
        <p:nvPicPr>
          <p:cNvPr id="6" name="Picture 7" descr="Shape, arrow&#10;&#10;Description automatically generated">
            <a:extLst>
              <a:ext uri="{FF2B5EF4-FFF2-40B4-BE49-F238E27FC236}">
                <a16:creationId xmlns:a16="http://schemas.microsoft.com/office/drawing/2014/main" id="{FCCFEAFD-6641-4984-BB59-84E0F514C1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93" r="3" b="12355"/>
          <a:stretch/>
        </p:blipFill>
        <p:spPr>
          <a:xfrm>
            <a:off x="4241830" y="3555391"/>
            <a:ext cx="3700275" cy="282901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95825-4D72-483E-9CB7-0D287490F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7403" y="2340863"/>
            <a:ext cx="3721282" cy="4021786"/>
          </a:xfrm>
        </p:spPr>
        <p:txBody>
          <a:bodyPr>
            <a:normAutofit/>
          </a:bodyPr>
          <a:lstStyle/>
          <a:p>
            <a:pPr marL="305435" indent="-305435">
              <a:buClr>
                <a:srgbClr val="F6EF63"/>
              </a:buClr>
            </a:pPr>
            <a:r>
              <a:rPr lang="en-US" b="1"/>
              <a:t>The Best Team:</a:t>
            </a:r>
            <a:r>
              <a:rPr lang="en-US" dirty="0"/>
              <a:t> Sneeze Game</a:t>
            </a:r>
            <a:endParaRPr lang="en-US" i="1" dirty="0">
              <a:latin typeface="Calibri"/>
              <a:cs typeface="Calibri"/>
            </a:endParaRPr>
          </a:p>
          <a:p>
            <a:pPr marL="305435" indent="-305435">
              <a:buClr>
                <a:srgbClr val="F6EF63"/>
              </a:buClr>
            </a:pPr>
            <a:r>
              <a:rPr lang="en-US" b="1" dirty="0">
                <a:latin typeface="Gill Sans MT"/>
                <a:ea typeface="Calibri" panose="020F0502020204030204" pitchFamily="34" charset="0"/>
                <a:cs typeface="Calibri"/>
              </a:rPr>
              <a:t>Black Fox Games: </a:t>
            </a:r>
            <a:r>
              <a:rPr lang="en-US" dirty="0">
                <a:latin typeface="Gill Sans MT"/>
                <a:ea typeface="Calibri" panose="020F0502020204030204" pitchFamily="34" charset="0"/>
                <a:cs typeface="Calibri"/>
              </a:rPr>
              <a:t>Arena Man</a:t>
            </a:r>
            <a:endParaRPr lang="en-US" dirty="0">
              <a:effectLst/>
              <a:latin typeface="Gill Sans MT"/>
              <a:ea typeface="Calibri" panose="020F0502020204030204" pitchFamily="34" charset="0"/>
              <a:cs typeface="Calibri"/>
            </a:endParaRPr>
          </a:p>
          <a:p>
            <a:pPr marL="305435" indent="-305435">
              <a:buClr>
                <a:srgbClr val="F6EF63"/>
              </a:buClr>
            </a:pPr>
            <a:r>
              <a:rPr lang="en-US" b="1" dirty="0">
                <a:cs typeface="Calibri"/>
              </a:rPr>
              <a:t>Team Lost:</a:t>
            </a:r>
            <a:r>
              <a:rPr lang="en-US" dirty="0">
                <a:cs typeface="Calibri"/>
              </a:rPr>
              <a:t>  Abscond Runners</a:t>
            </a:r>
          </a:p>
          <a:p>
            <a:pPr marL="629920" lvl="1" indent="-305435">
              <a:buClr>
                <a:srgbClr val="F6EF63"/>
              </a:buClr>
            </a:pPr>
            <a:endParaRPr lang="en-US">
              <a:ea typeface="+mn-lt"/>
              <a:cs typeface="+mn-lt"/>
            </a:endParaRPr>
          </a:p>
          <a:p>
            <a:pPr marL="305435" indent="-305435">
              <a:buClr>
                <a:srgbClr val="F6EF63"/>
              </a:buClr>
            </a:pPr>
            <a:endParaRPr lang="en-US"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C78895-0034-4DAB-BAC3-B32C45D35A4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endParaRPr lang="en-US">
              <a:solidFill>
                <a:srgbClr val="000000"/>
              </a:solidFill>
              <a:ea typeface="verdan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678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id="{2CBA5B61-C466-4143-9039-96E7CB526D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Version Control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7F0CFD25-149E-479D-919F-F1711FECE0B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2971800" y="3947318"/>
              <a:ext cx="2286000" cy="1714500"/>
            </p:xfrm>
            <a:graphic>
              <a:graphicData uri="http://schemas.microsoft.com/office/powerpoint/2016/slidezoom">
                <pslz:sldZm>
                  <pslz:sldZmObj sldId="265" cId="0">
                    <pslz:zmPr id="{B9B48FA9-F066-47CD-8A3D-6683D8930166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extLst>
                  <a:ext uri="{FF2B5EF4-FFF2-40B4-BE49-F238E27FC236}">
                    <a16:creationId xmlns:a16="http://schemas.microsoft.com/office/drawing/2014/main" id="{7F0CFD25-149E-479D-919F-F1711FECE0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971800" y="3947318"/>
                <a:ext cx="2286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35DCB6-5115-4479-A2A0-91B4EE38B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you done any version control?</a:t>
            </a:r>
          </a:p>
        </p:txBody>
      </p:sp>
      <p:pic>
        <p:nvPicPr>
          <p:cNvPr id="1026" name="Picture 2" descr="Pro Tip: Version Control - Morgan Branding">
            <a:extLst>
              <a:ext uri="{FF2B5EF4-FFF2-40B4-BE49-F238E27FC236}">
                <a16:creationId xmlns:a16="http://schemas.microsoft.com/office/drawing/2014/main" id="{C755822D-A456-476F-85F0-5C9CC1685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949289"/>
            <a:ext cx="5728834" cy="320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0DA5F-4B05-4A57-9C7A-B0C733B54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Github</a:t>
            </a:r>
          </a:p>
        </p:txBody>
      </p:sp>
      <p:pic>
        <p:nvPicPr>
          <p:cNvPr id="4" name="Picture 4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B105495B-ECE4-408F-A036-1A0FBAB921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4352" y="584547"/>
            <a:ext cx="5334002" cy="2798145"/>
          </a:xfr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68E1D6E-C9B8-4FA9-BF5E-41E6D3E42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570" y="3590697"/>
            <a:ext cx="8746273" cy="278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2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id="{2CBA5B61-C466-4143-9039-96E7CB526D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Branch and merge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7F0CFD25-149E-479D-919F-F1711FECE0B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2971800" y="3947318"/>
              <a:ext cx="2286000" cy="1714500"/>
            </p:xfrm>
            <a:graphic>
              <a:graphicData uri="http://schemas.microsoft.com/office/powerpoint/2016/slidezoom">
                <pslz:sldZm>
                  <pslz:sldZmObj sldId="265" cId="0">
                    <pslz:zmPr id="{B9B48FA9-F066-47CD-8A3D-6683D8930166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extLst>
                  <a:ext uri="{FF2B5EF4-FFF2-40B4-BE49-F238E27FC236}">
                    <a16:creationId xmlns:a16="http://schemas.microsoft.com/office/drawing/2014/main" id="{7F0CFD25-149E-479D-919F-F1711FECE0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971800" y="3947318"/>
                <a:ext cx="2286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1028" name="Picture 4" descr="Git Version Control series: What is Git? | cPanel Blog">
            <a:extLst>
              <a:ext uri="{FF2B5EF4-FFF2-40B4-BE49-F238E27FC236}">
                <a16:creationId xmlns:a16="http://schemas.microsoft.com/office/drawing/2014/main" id="{B07A1A8B-087E-4545-9A0D-B74702D07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375499"/>
            <a:ext cx="821055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465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id="{2CBA5B61-C466-4143-9039-96E7CB526D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Local vs remote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7F0CFD25-149E-479D-919F-F1711FECE0B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2971800" y="3947318"/>
              <a:ext cx="2286000" cy="1714500"/>
            </p:xfrm>
            <a:graphic>
              <a:graphicData uri="http://schemas.microsoft.com/office/powerpoint/2016/slidezoom">
                <pslz:sldZm>
                  <pslz:sldZmObj sldId="265" cId="0">
                    <pslz:zmPr id="{B9B48FA9-F066-47CD-8A3D-6683D8930166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extLst>
                  <a:ext uri="{FF2B5EF4-FFF2-40B4-BE49-F238E27FC236}">
                    <a16:creationId xmlns:a16="http://schemas.microsoft.com/office/drawing/2014/main" id="{7F0CFD25-149E-479D-919F-F1711FECE0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971800" y="3947318"/>
                <a:ext cx="2286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2050" name="Picture 2" descr="Git and Github tutorial | PHPenthusiast">
            <a:extLst>
              <a:ext uri="{FF2B5EF4-FFF2-40B4-BE49-F238E27FC236}">
                <a16:creationId xmlns:a16="http://schemas.microsoft.com/office/drawing/2014/main" id="{CDDF818E-2E75-44A5-A386-F732C3C76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552" y="1943747"/>
            <a:ext cx="5308896" cy="400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807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A6213-32D3-4F54-ABDA-49C9CA6E1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6547" y="4459039"/>
            <a:ext cx="6482259" cy="551528"/>
          </a:xfrm>
        </p:spPr>
        <p:txBody>
          <a:bodyPr vert="horz" lIns="91440" tIns="45720" rIns="91440" bIns="0" rtlCol="0" anchor="b">
            <a:normAutofit/>
          </a:bodyPr>
          <a:lstStyle/>
          <a:p>
            <a:pPr defTabSz="914400"/>
            <a:r>
              <a:rPr lang="en-US" sz="3100"/>
              <a:t>Public vs private</a:t>
            </a:r>
          </a:p>
        </p:txBody>
      </p:sp>
      <p:pic>
        <p:nvPicPr>
          <p:cNvPr id="3074" name="Picture 2" descr="Create a repo - GitHub Help">
            <a:extLst>
              <a:ext uri="{FF2B5EF4-FFF2-40B4-BE49-F238E27FC236}">
                <a16:creationId xmlns:a16="http://schemas.microsoft.com/office/drawing/2014/main" id="{6B8DB978-6364-4DEA-8EC5-118834F3A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2907" y="1544969"/>
            <a:ext cx="5886268" cy="236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64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88F9C-58CE-4A57-8551-3945BC4B7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F2919-CA09-4C31-ACAC-5427F26D0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764" y="2135591"/>
            <a:ext cx="11029615" cy="3634486"/>
          </a:xfrm>
        </p:spPr>
        <p:txBody>
          <a:bodyPr/>
          <a:lstStyle/>
          <a:p>
            <a:pPr marL="305435" indent="-305435"/>
            <a:r>
              <a:rPr lang="en-US" dirty="0"/>
              <a:t>WHY?</a:t>
            </a:r>
            <a:endParaRPr lang="en-US"/>
          </a:p>
          <a:p>
            <a:pPr marL="629920" lvl="1" indent="-305435"/>
            <a:r>
              <a:rPr lang="en-US" dirty="0"/>
              <a:t>Improve overall product</a:t>
            </a:r>
          </a:p>
          <a:p>
            <a:pPr marL="629920" lvl="1" indent="-305435"/>
            <a:r>
              <a:rPr lang="en-US" dirty="0"/>
              <a:t>Get help from credible sources</a:t>
            </a:r>
          </a:p>
          <a:p>
            <a:pPr marL="629920" lvl="1" indent="-305435"/>
            <a:r>
              <a:rPr lang="en-US" dirty="0"/>
              <a:t>Increase transparency and ownership</a:t>
            </a:r>
          </a:p>
          <a:p>
            <a:pPr marL="629920" lvl="1" indent="-305435"/>
            <a:r>
              <a:rPr lang="en-US" dirty="0"/>
              <a:t>Reduce duplication of work</a:t>
            </a:r>
          </a:p>
          <a:p>
            <a:pPr marL="305435" indent="-305435"/>
            <a:r>
              <a:rPr lang="en-US" dirty="0"/>
              <a:t>Open Source Guide</a:t>
            </a:r>
          </a:p>
          <a:p>
            <a:pPr marL="629920" lvl="1" indent="-305435"/>
            <a:r>
              <a:rPr lang="en-US" dirty="0">
                <a:hlinkClick r:id="rId2"/>
              </a:rPr>
              <a:t>Open Source Guides | Learn how to launch and grow your project.</a:t>
            </a:r>
          </a:p>
          <a:p>
            <a:pPr marL="305435" indent="-305435"/>
            <a:r>
              <a:rPr lang="en-US" dirty="0"/>
              <a:t>Unity Resources on GitHub</a:t>
            </a:r>
          </a:p>
        </p:txBody>
      </p:sp>
    </p:spTree>
    <p:extLst>
      <p:ext uri="{BB962C8B-B14F-4D97-AF65-F5344CB8AC3E}">
        <p14:creationId xmlns:p14="http://schemas.microsoft.com/office/powerpoint/2010/main" val="107582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VTI">
  <a:themeElements>
    <a:clrScheme name="">
      <a:dk1>
        <a:srgbClr val="000000"/>
      </a:dk1>
      <a:lt1>
        <a:srgbClr val="FFFFFF"/>
      </a:lt1>
      <a:dk2>
        <a:srgbClr val="243941"/>
      </a:dk2>
      <a:lt2>
        <a:srgbClr val="E2E8E2"/>
      </a:lt2>
      <a:accent1>
        <a:srgbClr val="D087D5"/>
      </a:accent1>
      <a:accent2>
        <a:srgbClr val="9F6DCC"/>
      </a:accent2>
      <a:accent3>
        <a:srgbClr val="9087D5"/>
      </a:accent3>
      <a:accent4>
        <a:srgbClr val="6D8ACC"/>
      </a:accent4>
      <a:accent5>
        <a:srgbClr val="65AEC9"/>
      </a:accent5>
      <a:accent6>
        <a:srgbClr val="5EB0A4"/>
      </a:accent6>
      <a:hlink>
        <a:srgbClr val="598E56"/>
      </a:hlink>
      <a:folHlink>
        <a:srgbClr val="7F7F7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148</Words>
  <Application>Microsoft Office PowerPoint</Application>
  <PresentationFormat>Widescreen</PresentationFormat>
  <Paragraphs>48</Paragraphs>
  <Slides>14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DividendVTI</vt:lpstr>
      <vt:lpstr>WEEK 2</vt:lpstr>
      <vt:lpstr>Scrum</vt:lpstr>
      <vt:lpstr>Your game</vt:lpstr>
      <vt:lpstr>Version Control</vt:lpstr>
      <vt:lpstr>Github</vt:lpstr>
      <vt:lpstr>Branch and merge</vt:lpstr>
      <vt:lpstr>Local vs remote</vt:lpstr>
      <vt:lpstr>Public vs private</vt:lpstr>
      <vt:lpstr>Open Source</vt:lpstr>
      <vt:lpstr>Github Desktop: HANDS-ON</vt:lpstr>
      <vt:lpstr>PowerPoint Presentation</vt:lpstr>
      <vt:lpstr>.gitignore     </vt:lpstr>
      <vt:lpstr>Project Management</vt:lpstr>
      <vt:lpstr>Next Week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2</dc:title>
  <dc:creator>Sa Liu</dc:creator>
  <cp:lastModifiedBy>Sa Liu</cp:lastModifiedBy>
  <cp:revision>39</cp:revision>
  <dcterms:created xsi:type="dcterms:W3CDTF">2021-01-20T17:27:46Z</dcterms:created>
  <dcterms:modified xsi:type="dcterms:W3CDTF">2022-01-19T02:45:17Z</dcterms:modified>
</cp:coreProperties>
</file>